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68" r:id="rId3"/>
    <p:sldId id="277" r:id="rId4"/>
    <p:sldId id="278" r:id="rId5"/>
    <p:sldId id="27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009999"/>
    <a:srgbClr val="008000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09T01:05:02.053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499 162 6144,'0'2'387,"0"-1"0,-1 0-1,1 0 1,0 1 0,-1-1 0,1 0 0,-1 0 0,1 0-1,-1 0 1,0 0 0,1 0 0,-1 0 0,0 0 0,1 0 0,-1 0-1,0-1 1,0 1 0,-1 1 0,-20 13 454,16-11 93,6-4-925,0 1 0,0-1 0,0 0 0,-1 0 0,1 0 0,0 0 0,0 0 0,0 0 0,-1 0 0,1 0 0,0 0 0,0 0 0,-1 0 0,1 0 0,0 0 0,0 0 0,0 0 0,-1 0 0,1 0 0,0 0 0,0 0 0,0-1 0,0 1 0,-1 0 0,1 0 0,0 0 0,0 0 0,0-1 0,0 1 0,-1 0 0,1 0 0,0-1 0,-4-12 123,0-20-6,4 27-41,-1 0-42,0 0 0,-1 1 0,1-1 0,-1 1 0,1 0 0,-1 0 0,0 0 0,-4-6 0,-21-35 268,24 41-297,-1 0 0,0 1 0,0 0 0,0 0 0,0 0 0,-1 0 0,1 1 0,-1 0 0,0 1 0,1 0 0,-1 0 0,0 0 0,0 0 0,0 1 0,0 1 0,0-1 0,-10 2 0,7 0-2,0 0 1,-1 1-1,1 0 1,0 1-1,0 1 1,0 0 0,1 0-1,-1 1 1,1 1-1,-8 6 1,8-5 72,1 1 0,0 1 1,0-1-1,1 1 0,-1 0 1,1 1-1,1 0 0,-1 0 1,1 1-1,0-1 0,1 1 1,0 0-1,-2 13 0,-14 58-175,-17 67 671,24-107-176,-14 39 29,14-50-158,4-10-184,5-11-50,-1 0 0,1-1 1,-3 17-1,-1-11-47,6-14-29,0 0 0,1 0-1,-1 0 1,1 0-1,-1 0 1,1 0 0,-1 0-1,1 1 1,-1-1 0,1 0-1,0 0 1,0 1 0,-1-1-1,1 0 1,0 2-1,-1 1-234,-1 1-1082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09T01:05:03.175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0 6144,'2'36'9003,"-1"-22"-9006,1-1 0,1 1-1,0 0 1,8 25-1,-4-16 60,8 35-1,-11-38-88,1-1 0,0 0 0,10 24 0,-15-42 32,1 1-1,0 0 1,-1-1 0,1 1-1,0-1 1,0 0 0,0 1-1,-1-1 1,3 2 0,-2-3 9,-1 0 0,0 0 0,1 0-1,-1 0 1,0 0 0,1 0 0,-1 0 0,1 0 0,-1 0 0,0 0 0,1 0 0,-1 0 0,0 0 0,1 0 0,-1-1-1,0 1 1,1 0 0,-1 0 0,0-1 0,1 1 0,-1 0 0,0-1 0,1 1 0,-1 0 0,0-1 0,0 1 0,1-1 0,-1 1-1,0-1 1,0 1 0,0 0 0,1-1 0,-1 1 0,0-1 0,0 0 0,3-5 19,0 0-1,1 1 1,0 0 0,-1 0-1,1 0 1,0 1 0,8-6-1,78-54 737,-84 60-812,-1 2 282,-7 15-1585,-1 4-3475,2-10 4193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09T01:05:05.079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451 32 4480,'-14'9'4146,"12"-8"-3843,0 0 0,0 0-1,0 0 1,0 0 0,0 1-1,1-1 1,-1 1 0,0-1-1,-1 4 1,-1-1-237,-1 3 1396,0-14-383,4 6-1094,-2-4 95,0 0 0,0 1 0,0-1 0,-1 1 0,1 0 0,-1 1 0,0-1 0,0 1 0,0 0 0,0 0 0,0 1 0,-6-3 0,2 2-43,0 1 1,0 0 0,0 1-1,0 0 1,0 1 0,0 0-1,0 0 1,0 1-1,0 1 1,1 0 0,-13 5-1,-8 7 337,-46 30 0,69-41-272,-3 4-32,1-1-1,0 1 1,0 1-1,0 0 1,-10 15-1,0 1 10,12-18-64,0 1 1,1 0-1,0 0 0,0 1 0,0 0 1,-4 13-1,-13 53 215,16-55-108,3-11-48,1 1 1,1-1 0,-1 1-1,1-1 1,0 12 0,1 7-806,1-19-940,5-27-5911,-2 9 6681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09T01:05:06.249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49 55 5248,'-4'-12'4128,"2"11"-3948,0-1 0,0 0 0,0 0 0,1 0 1,-1-1-1,-2-3 0,3 4-112,0 0 0,0 0 0,0 1 0,0-1 0,0 0 0,0 1 1,0-1-1,-1 1 0,1 0 0,0 0 0,-1-1 0,1 1 0,-1 0 0,1 1 0,-1-1 0,0 0 0,1 1 0,-3-1 0,1 1 2498,4 0-2405,-1 1 0,1-1 0,0 1 0,-1-1 0,1 1 0,-1-1 0,1 1 0,-1 0 0,1-1 0,-1 1 0,1 0 0,-1 0 0,1-1 0,0 3 0,22 71 335,-1-1-234,-20-70-217,-1 0-1,0 1 1,0-1 0,0 0 0,-1 1 0,1-1-1,0 1 1,-1-1 0,1 6 0,-1-9-49,0 1 1,0-1-1,0 0 1,0 0-1,0 0 1,0 0-1,0 0 0,0 1 1,0-1-1,0 0 1,0 0-1,0 0 1,0 0-1,0 0 1,0 1-1,0-1 0,0 0 1,0 0-1,0 0 1,0 0-1,1 0 1,-1 0-1,0 0 1,0 0-1,0 1 1,0-1-1,0 0 0,0 0 1,0 0-1,0 0 1,0 0-1,1 0 1,-1 0-1,0 0 1,0 0-1,0 0 1,0 0-1,0 0 0,0 0 1,0 0-1,0 0 1,1 0-1,-1 0 1,0 0-1,0 0 1,0 0-1,0 0 1,0 0-1,0 0 0,0 0 1,0-1-1,0 1 1,1 0-1,-1 0 1,0 0-1,5-7-251,-3-1 169,1 0-1,0 0 1,0 0-1,0 0 1,1 1-1,0 0 1,0 0-1,8-11 1,-2 6-333,0 1 1,0 0-1,17-11 0,-21 13-2455,-4 3 2282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0T02:57:53.067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622 307 6144,'0'4'387,"0"-2"0,-1 0-1,1 0 1,0 2 0,-2-2 0,2-1 0,-1 1 0,1 0-1,-1 0 1,0 0 0,1 0 0,-2 0 0,1 0 0,1 0 0,-1-1-1,0-1 1,-1 2 0,0 2 0,-25 25 454,19-22 93,8-7-925,0 2 0,0-2 0,0 0 0,-1 0 0,1 0 0,0 0 0,0 0 0,0 0 0,-1 0 0,1 0 0,0 0 0,0 0 0,-2 0 0,2 0 0,0 0 0,0 0 0,0 0 0,-1 0 0,1 0 0,0 0 0,0 0 0,0-2 0,0 2 0,-1 0 0,1 0 0,0 0 0,0 0 0,0-2 0,0 2 0,-1 0 0,1 0 0,0-2 0,-5-22 123,0-39-6,5 52-41,-2-1-42,1 1 0,-1 2 0,1-3 0,-2 3 0,2-1 0,-2 1 0,1-1 0,-6-11 0,-25-66 268,29 78-297,-1-1 0,0 3 0,0-1 0,0 0 0,0 1 0,-1-1 0,1 2 0,-1 1 0,0 1 0,1 0 0,-2 0 0,1 1 0,0-1 0,0 2 0,0 2 0,-1-2 0,-11 4 0,8 0-2,0 0 1,-1 1-1,1 1 1,0 2-1,0 2 1,0-1 0,1 1-1,-1 1 1,2 3-1,-11 10 1,10-8 72,2 1 0,-1 2 1,1-2-1,1 2 0,-2 0 1,2 2-1,1 0 0,-1 0 1,1 2-1,0-2 0,1 2 1,0 0-1,-2 24 0,-17 111-175,-22 126 671,30-202-176,-17 74 29,17-95-158,5-20-184,6-20-50,-1 0 0,1-2 1,-3 33-1,-2-22-47,8-26-29,0 0 0,1 0-1,-2 0 1,2 0-1,-1 0 1,1 0 0,-1-1-1,1 3 1,-1-2 0,1 0-1,0 0 1,0 2 0,-2-2-1,2 0 1,0 3-1,-1 3-234,-1 1-1082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0T02:57:53.067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5 2 6144,'2'68'9003,"-1"-41"-9006,2-2 0,1 1-1,-1 1 1,11 47-1,-5-31 60,9 67-1,-13-72-88,2-2 0,-1 0 0,12 46 0,-18-80 32,2 2-1,-1-1 1,-1-1 0,1 2-1,0-2 1,1 0 0,-1 2-1,-1-2 1,4 3 0,-3-5 9,-1 0 0,0 0 0,1 0-1,-1 0 1,0 0 0,1 0 0,-1 0 0,2 0 0,-2 0 0,0 0 0,1 0 0,-1 0 0,0 0 0,1 0 0,-1-2-1,0 2 1,1 0 0,-1 0 0,0-2 0,2 2 0,-2 0 0,0-1 0,1 1 0,-1 0 0,0-2 0,0 2 0,1-2 0,-1 2-1,0-2 1,0 2 0,0 0 0,1-2 0,-1 2 0,0-2 0,0 0 0,4-9 19,0-1-1,1 3 1,0-1 0,-2 1-1,2-1 1,0 3 0,10-12-1,97-103 737,-104 115-812,-2 3 282,-9 29-1585,0 7-3475,1-19 4193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0T02:57:53.068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562 60 4480,'-17'17'4146,"14"-15"-3843,1 0 0,-1 0-1,1-1 1,-1 1 0,1 2-1,0-2 1,0 2 0,-1-2-1,0 7 1,-2-1-237,-2 5 1396,1-26-383,5 11-1094,-3-8 95,1 1 0,-1 1 0,0-1 0,-1 1 0,1 1 0,-1 1 0,0-2 0,0 3 0,1-1 0,-1 0 0,0 3 0,-8-7 0,3 4-43,0 3 1,0-1 0,0 2-1,0 0 1,1 2 0,-1 0-1,0 0 1,0 2-1,0 2 1,1-1 0,-16 11-1,-10 12 337,-57 58 0,86-79-272,-4 9-32,2-3-1,-1 2 1,0 3-1,0-1 1,-12 28-1,0 3 10,15-35-64,0 3 1,1-1-1,0 0 0,0 2 0,0 1 1,-5 23-1,-16 102 215,20-105-108,3-21-48,2 2 1,1-2 0,-1 2-1,1-2 1,0 23 0,1 14-806,1-37-940,7-51-5911,-3 17 6681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0T02:57:53.069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61 103 5248,'-5'-22'4128,"3"20"-3948,-1-2 0,1 0 0,-1 0 0,2 1 1,-1-3-1,-3-5 0,3 7-112,1 0 0,0 0 0,0 2 0,-1-2 0,1 1 0,0 1 1,0-2-1,-2 2 0,2 0 0,0 0 0,-2-2 0,2 3 0,-1-1 0,0 2 0,0-2 0,-1 0 0,2 2 0,-4-2 0,1 2 2498,6 0-2405,-2 2 0,1-2 0,0 2 0,-1-2 0,1 2 0,-1-2 0,2 2 0,-2-1 0,1-1 0,-1 2 0,1 0 0,-1 0 0,1-2 0,1 6 0,26 134 335,0-1-234,-26-134-217,-1 1-1,0 2 1,1-3 0,-1 1 0,-1 2 0,1-3-1,0 3 1,-1-2 0,2 11 0,-2-17-49,0 2 1,0-2-1,0 0 1,0 0-1,0 0 1,0 0-1,0 0 0,0 2 1,0-2-1,0 0 1,0 0-1,0 0 1,0 0-1,0 0 1,0 1-1,0-1 0,0 0 1,0 0-1,0 0 1,0 0-1,1 0 1,-1 0-1,0 0 1,0 0-1,0 2 1,0-2-1,0 0 0,0 0 1,0 0-1,0 0 1,0 0-1,1 0 1,-1 0-1,0 0 1,0 0-1,0 0 1,0 0-1,0 0 0,0 0 1,0 0-1,0 0 1,1 0-1,-1 0 1,0 0-1,0 0 1,0 0-1,0 0 1,0 0-1,0 0 0,0 0 1,0-2-1,0 2 1,2 0-1,-2 0 1,0 0-1,6-13-251,-4-2 169,2 0-1,0 0 1,0-1-1,-1 1 1,2 2-1,0 0 1,0-1-1,10-20 1,-2 12-333,-1 1 1,0 0-1,22-21 0,-27 25-2455,-4 6 2282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5F96B-7052-4F8E-8181-B447BB3FF5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F70E07-659E-465B-B24F-8DDDD42BA0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505A7C-8B1A-43BB-9C80-8A7E3AAFD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04F81-D2AA-4C72-A919-680E36253EAD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8423DB-9522-4BDA-B11C-237BFFF8D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8FE28F-5332-4016-9DF3-420443204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7EC7-9D70-475D-90CB-51AAFF9A1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104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6CC7D-D2A1-4445-9F1B-B76806AE1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12C888-6D84-4B48-B8FD-7172BDC834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CAC1A-D9CC-4F49-87CD-1EA0CEF05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04F81-D2AA-4C72-A919-680E36253EAD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2C9E5-1C3E-4F28-AE1E-7495EFF2B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53FD99-82D8-4F3D-BE4F-CCB32B23C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7EC7-9D70-475D-90CB-51AAFF9A1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7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0E60A1-0C90-4E44-ACCD-1F7E738C88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A9BEAA-9190-4928-8941-BCBF99E7D3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722DD-0CF1-4053-BA81-B02DB242B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04F81-D2AA-4C72-A919-680E36253EAD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0B769-48A7-473E-9CE5-D07958B0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E61540-6EC0-4D50-AD18-367A02DAA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7EC7-9D70-475D-90CB-51AAFF9A1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199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5BB11-151E-4AE2-BC53-DEDF74A7E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3A351-B331-41E9-8C54-D42F838F3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3C3F1-8F9F-48BD-BADD-95539B878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04F81-D2AA-4C72-A919-680E36253EAD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FB3E09-9B7C-4F58-A5F9-41B602C06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426334-506D-4C80-8C79-2C79E4100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7EC7-9D70-475D-90CB-51AAFF9A1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72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4BBD4-CA98-4939-A78D-C60C51F3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187CB0-2E3C-4879-8A6A-B154275291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F9A24-30E9-438C-B71D-70A9E35A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04F81-D2AA-4C72-A919-680E36253EAD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F79C6D-CBDF-47B4-9D0E-05AD75C6A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DFED72-4FC1-47A9-ADA7-EFC48C856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7EC7-9D70-475D-90CB-51AAFF9A1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36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ABC0A-0D4E-44F9-91E5-922CB487B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C9C7A-760E-4892-8C5D-7D01EA5EF4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61683F-A962-439F-8066-B1F3F30191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93FD9A-8000-4FCC-A38E-08DDB51F1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04F81-D2AA-4C72-A919-680E36253EAD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78FFE-6949-417E-AF5E-94D62A0E7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3971E1-26E2-4048-AF86-73F144711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7EC7-9D70-475D-90CB-51AAFF9A1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64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14C7A-80E5-4149-ADD5-50B8CE68B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75830-BB5C-4804-93FA-31ABEE76F7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4C6991-616B-4860-9D17-9E398CAE50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8D90A0-A15D-409E-9A79-1EEF4846D4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EC3438-0B33-449E-A5B4-450328E567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A15DEE-0E49-4007-A053-2C48DFB05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04F81-D2AA-4C72-A919-680E36253EAD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B717CC-821F-4AA5-8BF7-F6ADB5DC4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73267C-0585-496B-ADC1-996B9C8B4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7EC7-9D70-475D-90CB-51AAFF9A1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202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0A0AD-5A39-4798-A44F-C354DB05B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83F941-E24E-4F8D-87E9-702E42ED0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04F81-D2AA-4C72-A919-680E36253EAD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E1F93E-9C37-438C-86DA-C6017E8D4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1DC719-CC9F-4291-B637-318B33822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7EC7-9D70-475D-90CB-51AAFF9A1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69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B10C46-5FA0-482B-B05E-D81A19B4A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04F81-D2AA-4C72-A919-680E36253EAD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7F794E-0E17-4DE0-A374-4C13C0434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20A0A6-19A7-4FDF-AB8A-5865059AB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7EC7-9D70-475D-90CB-51AAFF9A1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492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5DB32-36F8-411A-AA0C-AC2BA8FFE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17EA0-1C96-4CDE-B1E6-B8A2FE993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8907DD-D854-43AA-BFDD-009D8B904E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D0B1ED-4F77-40A3-B273-5BFB06404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04F81-D2AA-4C72-A919-680E36253EAD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1B72AA-6AEE-44CE-81EE-64CC7D222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B1359E-6E74-4671-B0C1-41799BE08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7EC7-9D70-475D-90CB-51AAFF9A1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969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AAEDB-9849-4F63-893E-16EC79A4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1AFFAC-8A80-441C-9AE1-8ACF27B5F7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81B8A7-9291-4B20-BA0E-DD94229687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7E3502-8E9D-4CC3-8770-36CC38B79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04F81-D2AA-4C72-A919-680E36253EAD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22F042-BB19-403A-88F7-63ED02AFF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D611-9BAD-4C86-843D-7C1A21B8A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7EC7-9D70-475D-90CB-51AAFF9A1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44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4C8D98-F279-49DD-85BF-E9FBEFD72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FC2273-68BF-4C02-9476-F1715EFD7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7D21B5-770D-4B4C-B2C9-CB6A9F0A1A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04F81-D2AA-4C72-A919-680E36253EAD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5DFC5-F5F1-403E-BE85-E783623C97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6D992-190A-4BD7-A80E-7DFF8B0C4D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7EC7-9D70-475D-90CB-51AAFF9A1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939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13" Type="http://schemas.openxmlformats.org/officeDocument/2006/relationships/customXml" Target="../ink/ink6.xml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customXml" Target="../ink/ink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customXml" Target="../ink/ink2.xml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5" Type="http://schemas.openxmlformats.org/officeDocument/2006/relationships/customXml" Target="../ink/ink8.xml"/><Relationship Id="rId10" Type="http://schemas.openxmlformats.org/officeDocument/2006/relationships/customXml" Target="../ink/ink4.xml"/><Relationship Id="rId4" Type="http://schemas.openxmlformats.org/officeDocument/2006/relationships/customXml" Target="../ink/ink1.xml"/><Relationship Id="rId9" Type="http://schemas.openxmlformats.org/officeDocument/2006/relationships/image" Target="../media/image5.png"/><Relationship Id="rId14" Type="http://schemas.openxmlformats.org/officeDocument/2006/relationships/customXml" Target="../ink/ink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1" name="Picture 400">
            <a:extLst>
              <a:ext uri="{FF2B5EF4-FFF2-40B4-BE49-F238E27FC236}">
                <a16:creationId xmlns:a16="http://schemas.microsoft.com/office/drawing/2014/main" id="{00990DB9-6E97-4D34-B200-E8DB47B6AC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3620" y="1586645"/>
            <a:ext cx="172492" cy="225915"/>
          </a:xfrm>
          <a:prstGeom prst="rect">
            <a:avLst/>
          </a:prstGeom>
          <a:ln>
            <a:solidFill>
              <a:schemeClr val="accent2"/>
            </a:solidFill>
          </a:ln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32EECAAA-4444-4DC7-AB43-B5871E3887F6}"/>
              </a:ext>
            </a:extLst>
          </p:cNvPr>
          <p:cNvSpPr txBox="1"/>
          <p:nvPr/>
        </p:nvSpPr>
        <p:spPr>
          <a:xfrm>
            <a:off x="634065" y="353508"/>
            <a:ext cx="110221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Tasks in green font are now available on the TSS Express Tools. 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00" name="Picture 399">
            <a:extLst>
              <a:ext uri="{FF2B5EF4-FFF2-40B4-BE49-F238E27FC236}">
                <a16:creationId xmlns:a16="http://schemas.microsoft.com/office/drawing/2014/main" id="{8DACB427-8050-440B-8B8C-BDD9C3EE52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6891" y="1386101"/>
            <a:ext cx="172492" cy="225915"/>
          </a:xfrm>
          <a:prstGeom prst="rect">
            <a:avLst/>
          </a:prstGeom>
          <a:ln>
            <a:solidFill>
              <a:schemeClr val="accent2"/>
            </a:solidFill>
          </a:ln>
        </p:spPr>
      </p:pic>
      <p:sp>
        <p:nvSpPr>
          <p:cNvPr id="477" name="Footer Placeholder 476">
            <a:extLst>
              <a:ext uri="{FF2B5EF4-FFF2-40B4-BE49-F238E27FC236}">
                <a16:creationId xmlns:a16="http://schemas.microsoft.com/office/drawing/2014/main" id="{A8E49D81-9013-49CC-8884-41175A96B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25100"/>
            <a:ext cx="4114800" cy="365125"/>
          </a:xfrm>
        </p:spPr>
        <p:txBody>
          <a:bodyPr/>
          <a:lstStyle/>
          <a:p>
            <a:r>
              <a:rPr lang="en-US" dirty="0"/>
              <a:t>updated from June 23, 2020 - status as of July 20, 2021</a:t>
            </a:r>
          </a:p>
        </p:txBody>
      </p:sp>
      <p:sp>
        <p:nvSpPr>
          <p:cNvPr id="478" name="Slide Number Placeholder 477">
            <a:extLst>
              <a:ext uri="{FF2B5EF4-FFF2-40B4-BE49-F238E27FC236}">
                <a16:creationId xmlns:a16="http://schemas.microsoft.com/office/drawing/2014/main" id="{C771BD46-2D6A-4C70-AED0-D33F15E2F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34921" y="6402229"/>
            <a:ext cx="2743200" cy="365125"/>
          </a:xfrm>
        </p:spPr>
        <p:txBody>
          <a:bodyPr/>
          <a:lstStyle/>
          <a:p>
            <a:fld id="{8DB94947-59D1-48EA-848B-085F1B13A5F5}" type="slidenum">
              <a:rPr lang="en-US" smtClean="0"/>
              <a:t>1</a:t>
            </a:fld>
            <a:endParaRPr lang="en-US" dirty="0"/>
          </a:p>
        </p:txBody>
      </p:sp>
      <p:sp>
        <p:nvSpPr>
          <p:cNvPr id="11" name="Title 55">
            <a:extLst>
              <a:ext uri="{FF2B5EF4-FFF2-40B4-BE49-F238E27FC236}">
                <a16:creationId xmlns:a16="http://schemas.microsoft.com/office/drawing/2014/main" id="{FFCDCD0C-E543-4E1D-9029-298168F65C4C}"/>
              </a:ext>
            </a:extLst>
          </p:cNvPr>
          <p:cNvSpPr txBox="1">
            <a:spLocks/>
          </p:cNvSpPr>
          <p:nvPr/>
        </p:nvSpPr>
        <p:spPr>
          <a:xfrm>
            <a:off x="369002" y="709319"/>
            <a:ext cx="2557353" cy="5467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/>
              <a:t>Monitoring</a:t>
            </a:r>
          </a:p>
        </p:txBody>
      </p:sp>
      <p:sp>
        <p:nvSpPr>
          <p:cNvPr id="12" name="Title 55">
            <a:extLst>
              <a:ext uri="{FF2B5EF4-FFF2-40B4-BE49-F238E27FC236}">
                <a16:creationId xmlns:a16="http://schemas.microsoft.com/office/drawing/2014/main" id="{12EC1BB1-7B37-4C5F-B33D-B5B17B7F418C}"/>
              </a:ext>
            </a:extLst>
          </p:cNvPr>
          <p:cNvSpPr txBox="1">
            <a:spLocks/>
          </p:cNvSpPr>
          <p:nvPr/>
        </p:nvSpPr>
        <p:spPr>
          <a:xfrm>
            <a:off x="2752342" y="695113"/>
            <a:ext cx="3765030" cy="5467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/>
              <a:t>Emissions Scenarios</a:t>
            </a:r>
          </a:p>
        </p:txBody>
      </p:sp>
      <p:sp>
        <p:nvSpPr>
          <p:cNvPr id="13" name="Title 55">
            <a:extLst>
              <a:ext uri="{FF2B5EF4-FFF2-40B4-BE49-F238E27FC236}">
                <a16:creationId xmlns:a16="http://schemas.microsoft.com/office/drawing/2014/main" id="{0959DFFE-D662-4480-99DB-5B7178583038}"/>
              </a:ext>
            </a:extLst>
          </p:cNvPr>
          <p:cNvSpPr txBox="1">
            <a:spLocks/>
          </p:cNvSpPr>
          <p:nvPr/>
        </p:nvSpPr>
        <p:spPr>
          <a:xfrm>
            <a:off x="8125038" y="647922"/>
            <a:ext cx="3481938" cy="5467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/>
              <a:t>Model Scenarios</a:t>
            </a:r>
          </a:p>
        </p:txBody>
      </p:sp>
      <p:sp>
        <p:nvSpPr>
          <p:cNvPr id="348" name="Rectangle 347">
            <a:extLst>
              <a:ext uri="{FF2B5EF4-FFF2-40B4-BE49-F238E27FC236}">
                <a16:creationId xmlns:a16="http://schemas.microsoft.com/office/drawing/2014/main" id="{92D8A9F1-4D24-4FDA-B29C-D2A245675410}"/>
              </a:ext>
            </a:extLst>
          </p:cNvPr>
          <p:cNvSpPr/>
          <p:nvPr/>
        </p:nvSpPr>
        <p:spPr>
          <a:xfrm>
            <a:off x="1607110" y="2828830"/>
            <a:ext cx="1310809" cy="318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IMPROVE Version: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ABFADAE-6AE3-4C85-91FF-EAD5E7F70A22}"/>
              </a:ext>
            </a:extLst>
          </p:cNvPr>
          <p:cNvSpPr/>
          <p:nvPr/>
        </p:nvSpPr>
        <p:spPr>
          <a:xfrm rot="2978320">
            <a:off x="4293864" y="3081188"/>
            <a:ext cx="86709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</a:rPr>
              <a:t>RepBase2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4C885EE-022D-470C-8F46-26A0527D4369}"/>
              </a:ext>
            </a:extLst>
          </p:cNvPr>
          <p:cNvSpPr/>
          <p:nvPr/>
        </p:nvSpPr>
        <p:spPr>
          <a:xfrm rot="2902393">
            <a:off x="3975953" y="2999159"/>
            <a:ext cx="6684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</a:rPr>
              <a:t>2014v2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72FA4DB-5D26-4ECA-BFC2-9002E36247A8}"/>
              </a:ext>
            </a:extLst>
          </p:cNvPr>
          <p:cNvSpPr/>
          <p:nvPr/>
        </p:nvSpPr>
        <p:spPr>
          <a:xfrm rot="2981870">
            <a:off x="4640505" y="3147433"/>
            <a:ext cx="112145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</a:rPr>
              <a:t>2028OTBa2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6A4CAED-60AE-488C-A686-C78C030F1FD1}"/>
              </a:ext>
            </a:extLst>
          </p:cNvPr>
          <p:cNvGrpSpPr/>
          <p:nvPr/>
        </p:nvGrpSpPr>
        <p:grpSpPr>
          <a:xfrm>
            <a:off x="4354365" y="1233024"/>
            <a:ext cx="1294797" cy="1626491"/>
            <a:chOff x="4612331" y="1013544"/>
            <a:chExt cx="1493610" cy="1572648"/>
          </a:xfrm>
        </p:grpSpPr>
        <p:pic>
          <p:nvPicPr>
            <p:cNvPr id="328" name="Picture 327">
              <a:extLst>
                <a:ext uri="{FF2B5EF4-FFF2-40B4-BE49-F238E27FC236}">
                  <a16:creationId xmlns:a16="http://schemas.microsoft.com/office/drawing/2014/main" id="{0EF68F4F-D434-4AEB-80DA-14F299FD590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12331" y="1013544"/>
              <a:ext cx="181306" cy="207619"/>
            </a:xfrm>
            <a:prstGeom prst="rect">
              <a:avLst/>
            </a:prstGeom>
            <a:ln w="12700">
              <a:solidFill>
                <a:srgbClr val="009999"/>
              </a:solidFill>
            </a:ln>
          </p:spPr>
        </p:pic>
        <p:pic>
          <p:nvPicPr>
            <p:cNvPr id="329" name="Picture 328">
              <a:extLst>
                <a:ext uri="{FF2B5EF4-FFF2-40B4-BE49-F238E27FC236}">
                  <a16:creationId xmlns:a16="http://schemas.microsoft.com/office/drawing/2014/main" id="{2F6A3448-989F-40F5-8707-8C03F38919F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94350" y="1098858"/>
              <a:ext cx="181306" cy="207619"/>
            </a:xfrm>
            <a:prstGeom prst="rect">
              <a:avLst/>
            </a:prstGeom>
            <a:ln w="12700">
              <a:solidFill>
                <a:srgbClr val="009999"/>
              </a:solidFill>
            </a:ln>
          </p:spPr>
        </p:pic>
        <p:pic>
          <p:nvPicPr>
            <p:cNvPr id="330" name="Picture 329">
              <a:extLst>
                <a:ext uri="{FF2B5EF4-FFF2-40B4-BE49-F238E27FC236}">
                  <a16:creationId xmlns:a16="http://schemas.microsoft.com/office/drawing/2014/main" id="{836B57D6-6AA6-41C1-B59F-5E22CA5BEA3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76369" y="1184173"/>
              <a:ext cx="181306" cy="207619"/>
            </a:xfrm>
            <a:prstGeom prst="rect">
              <a:avLst/>
            </a:prstGeom>
            <a:ln w="12700">
              <a:solidFill>
                <a:srgbClr val="009999"/>
              </a:solidFill>
            </a:ln>
          </p:spPr>
        </p:pic>
        <p:pic>
          <p:nvPicPr>
            <p:cNvPr id="331" name="Picture 330">
              <a:extLst>
                <a:ext uri="{FF2B5EF4-FFF2-40B4-BE49-F238E27FC236}">
                  <a16:creationId xmlns:a16="http://schemas.microsoft.com/office/drawing/2014/main" id="{8E35256F-7F25-4296-AB0D-8184A3B79F4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58388" y="1269487"/>
              <a:ext cx="181306" cy="207619"/>
            </a:xfrm>
            <a:prstGeom prst="rect">
              <a:avLst/>
            </a:prstGeom>
            <a:ln w="12700">
              <a:solidFill>
                <a:srgbClr val="009999"/>
              </a:solidFill>
            </a:ln>
          </p:spPr>
        </p:pic>
        <p:pic>
          <p:nvPicPr>
            <p:cNvPr id="332" name="Picture 331">
              <a:extLst>
                <a:ext uri="{FF2B5EF4-FFF2-40B4-BE49-F238E27FC236}">
                  <a16:creationId xmlns:a16="http://schemas.microsoft.com/office/drawing/2014/main" id="{4ACC14BF-495F-4C9E-A8BC-03BA7E56696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40407" y="1354801"/>
              <a:ext cx="181306" cy="207619"/>
            </a:xfrm>
            <a:prstGeom prst="rect">
              <a:avLst/>
            </a:prstGeom>
            <a:ln w="12700">
              <a:solidFill>
                <a:srgbClr val="009999"/>
              </a:solidFill>
            </a:ln>
          </p:spPr>
        </p:pic>
        <p:pic>
          <p:nvPicPr>
            <p:cNvPr id="333" name="Picture 332">
              <a:extLst>
                <a:ext uri="{FF2B5EF4-FFF2-40B4-BE49-F238E27FC236}">
                  <a16:creationId xmlns:a16="http://schemas.microsoft.com/office/drawing/2014/main" id="{798A8E01-2C85-4AA6-BDF0-6A42E6B0502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22426" y="1440115"/>
              <a:ext cx="181306" cy="207619"/>
            </a:xfrm>
            <a:prstGeom prst="rect">
              <a:avLst/>
            </a:prstGeom>
            <a:ln w="12700">
              <a:solidFill>
                <a:srgbClr val="009999"/>
              </a:solidFill>
            </a:ln>
          </p:spPr>
        </p:pic>
        <p:pic>
          <p:nvPicPr>
            <p:cNvPr id="334" name="Picture 333">
              <a:extLst>
                <a:ext uri="{FF2B5EF4-FFF2-40B4-BE49-F238E27FC236}">
                  <a16:creationId xmlns:a16="http://schemas.microsoft.com/office/drawing/2014/main" id="{E73CB820-96C0-440B-9F78-46583CEEB7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04445" y="1525430"/>
              <a:ext cx="181306" cy="207619"/>
            </a:xfrm>
            <a:prstGeom prst="rect">
              <a:avLst/>
            </a:prstGeom>
            <a:ln w="12700">
              <a:solidFill>
                <a:srgbClr val="009999"/>
              </a:solidFill>
            </a:ln>
          </p:spPr>
        </p:pic>
        <p:pic>
          <p:nvPicPr>
            <p:cNvPr id="335" name="Picture 334">
              <a:extLst>
                <a:ext uri="{FF2B5EF4-FFF2-40B4-BE49-F238E27FC236}">
                  <a16:creationId xmlns:a16="http://schemas.microsoft.com/office/drawing/2014/main" id="{E4D3037B-1D89-48B5-B3A3-EB06E9D715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86464" y="1610744"/>
              <a:ext cx="181306" cy="207619"/>
            </a:xfrm>
            <a:prstGeom prst="rect">
              <a:avLst/>
            </a:prstGeom>
            <a:ln w="12700">
              <a:solidFill>
                <a:srgbClr val="009999"/>
              </a:solidFill>
            </a:ln>
          </p:spPr>
        </p:pic>
        <p:pic>
          <p:nvPicPr>
            <p:cNvPr id="336" name="Picture 335">
              <a:extLst>
                <a:ext uri="{FF2B5EF4-FFF2-40B4-BE49-F238E27FC236}">
                  <a16:creationId xmlns:a16="http://schemas.microsoft.com/office/drawing/2014/main" id="{7A309635-3B9B-4A15-913E-95A5CAF221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68483" y="1696058"/>
              <a:ext cx="181306" cy="207619"/>
            </a:xfrm>
            <a:prstGeom prst="rect">
              <a:avLst/>
            </a:prstGeom>
            <a:ln w="12700">
              <a:solidFill>
                <a:srgbClr val="009999"/>
              </a:solidFill>
            </a:ln>
          </p:spPr>
        </p:pic>
        <p:pic>
          <p:nvPicPr>
            <p:cNvPr id="337" name="Picture 336">
              <a:extLst>
                <a:ext uri="{FF2B5EF4-FFF2-40B4-BE49-F238E27FC236}">
                  <a16:creationId xmlns:a16="http://schemas.microsoft.com/office/drawing/2014/main" id="{D2DE5978-9772-4334-B4D0-0DE16FFF26E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50502" y="1781373"/>
              <a:ext cx="181306" cy="207619"/>
            </a:xfrm>
            <a:prstGeom prst="rect">
              <a:avLst/>
            </a:prstGeom>
            <a:ln w="19050">
              <a:solidFill>
                <a:srgbClr val="C00000"/>
              </a:solidFill>
            </a:ln>
          </p:spPr>
        </p:pic>
        <p:pic>
          <p:nvPicPr>
            <p:cNvPr id="338" name="Picture 337">
              <a:extLst>
                <a:ext uri="{FF2B5EF4-FFF2-40B4-BE49-F238E27FC236}">
                  <a16:creationId xmlns:a16="http://schemas.microsoft.com/office/drawing/2014/main" id="{291B75EE-B8A0-4183-ADAC-87AF3E95D15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432521" y="1866687"/>
              <a:ext cx="181306" cy="207619"/>
            </a:xfrm>
            <a:prstGeom prst="rect">
              <a:avLst/>
            </a:prstGeom>
            <a:ln w="12700">
              <a:solidFill>
                <a:schemeClr val="accent1"/>
              </a:solidFill>
            </a:ln>
          </p:spPr>
        </p:pic>
        <p:pic>
          <p:nvPicPr>
            <p:cNvPr id="339" name="Picture 338">
              <a:extLst>
                <a:ext uri="{FF2B5EF4-FFF2-40B4-BE49-F238E27FC236}">
                  <a16:creationId xmlns:a16="http://schemas.microsoft.com/office/drawing/2014/main" id="{BE42D32E-94C6-4DB7-80B6-D6C8970E460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14540" y="1952001"/>
              <a:ext cx="181306" cy="207619"/>
            </a:xfrm>
            <a:prstGeom prst="rect">
              <a:avLst/>
            </a:prstGeom>
          </p:spPr>
        </p:pic>
        <p:pic>
          <p:nvPicPr>
            <p:cNvPr id="340" name="Picture 339">
              <a:extLst>
                <a:ext uri="{FF2B5EF4-FFF2-40B4-BE49-F238E27FC236}">
                  <a16:creationId xmlns:a16="http://schemas.microsoft.com/office/drawing/2014/main" id="{53A1C9EF-5183-47FD-9126-6F1EF208917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96559" y="2037315"/>
              <a:ext cx="181306" cy="207619"/>
            </a:xfrm>
            <a:prstGeom prst="rect">
              <a:avLst/>
            </a:prstGeom>
          </p:spPr>
        </p:pic>
        <p:pic>
          <p:nvPicPr>
            <p:cNvPr id="341" name="Picture 340">
              <a:extLst>
                <a:ext uri="{FF2B5EF4-FFF2-40B4-BE49-F238E27FC236}">
                  <a16:creationId xmlns:a16="http://schemas.microsoft.com/office/drawing/2014/main" id="{0201B2F1-4200-4BDB-A2E6-276CFFCB00B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78578" y="2122630"/>
              <a:ext cx="181306" cy="207619"/>
            </a:xfrm>
            <a:prstGeom prst="rect">
              <a:avLst/>
            </a:prstGeom>
          </p:spPr>
        </p:pic>
        <p:pic>
          <p:nvPicPr>
            <p:cNvPr id="342" name="Picture 341">
              <a:extLst>
                <a:ext uri="{FF2B5EF4-FFF2-40B4-BE49-F238E27FC236}">
                  <a16:creationId xmlns:a16="http://schemas.microsoft.com/office/drawing/2014/main" id="{FC0D66AC-FAA7-4B0E-9520-F13A7E821E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60597" y="2207944"/>
              <a:ext cx="181306" cy="207619"/>
            </a:xfrm>
            <a:prstGeom prst="rect">
              <a:avLst/>
            </a:prstGeom>
          </p:spPr>
        </p:pic>
        <p:pic>
          <p:nvPicPr>
            <p:cNvPr id="343" name="Picture 342">
              <a:extLst>
                <a:ext uri="{FF2B5EF4-FFF2-40B4-BE49-F238E27FC236}">
                  <a16:creationId xmlns:a16="http://schemas.microsoft.com/office/drawing/2014/main" id="{75EFBF7D-0593-476A-92A1-5E1A88FF306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842616" y="2293258"/>
              <a:ext cx="181306" cy="207619"/>
            </a:xfrm>
            <a:prstGeom prst="rect">
              <a:avLst/>
            </a:prstGeom>
          </p:spPr>
        </p:pic>
        <p:pic>
          <p:nvPicPr>
            <p:cNvPr id="344" name="Picture 343">
              <a:extLst>
                <a:ext uri="{FF2B5EF4-FFF2-40B4-BE49-F238E27FC236}">
                  <a16:creationId xmlns:a16="http://schemas.microsoft.com/office/drawing/2014/main" id="{41EEC88E-3297-4789-96E0-4143B1784AE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924635" y="2378573"/>
              <a:ext cx="181306" cy="207619"/>
            </a:xfrm>
            <a:prstGeom prst="rect">
              <a:avLst/>
            </a:prstGeom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D1E0E2B-ED43-4896-92C8-93D4535D4947}"/>
              </a:ext>
            </a:extLst>
          </p:cNvPr>
          <p:cNvGrpSpPr/>
          <p:nvPr/>
        </p:nvGrpSpPr>
        <p:grpSpPr>
          <a:xfrm>
            <a:off x="3982304" y="1229671"/>
            <a:ext cx="1298182" cy="1635315"/>
            <a:chOff x="4239749" y="1010191"/>
            <a:chExt cx="1497515" cy="1581180"/>
          </a:xfrm>
        </p:grpSpPr>
        <p:pic>
          <p:nvPicPr>
            <p:cNvPr id="311" name="Picture 310">
              <a:extLst>
                <a:ext uri="{FF2B5EF4-FFF2-40B4-BE49-F238E27FC236}">
                  <a16:creationId xmlns:a16="http://schemas.microsoft.com/office/drawing/2014/main" id="{5D07CBE5-97D7-43D2-AF49-C95C2C945BD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39749" y="1010191"/>
              <a:ext cx="181780" cy="208746"/>
            </a:xfrm>
            <a:prstGeom prst="rect">
              <a:avLst/>
            </a:prstGeom>
            <a:ln>
              <a:solidFill>
                <a:srgbClr val="009999"/>
              </a:solidFill>
            </a:ln>
          </p:spPr>
        </p:pic>
        <p:pic>
          <p:nvPicPr>
            <p:cNvPr id="312" name="Picture 311">
              <a:extLst>
                <a:ext uri="{FF2B5EF4-FFF2-40B4-BE49-F238E27FC236}">
                  <a16:creationId xmlns:a16="http://schemas.microsoft.com/office/drawing/2014/main" id="{DF4B5037-5B0A-4088-B8D0-E63475E1BF7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21982" y="1095968"/>
              <a:ext cx="181780" cy="208746"/>
            </a:xfrm>
            <a:prstGeom prst="rect">
              <a:avLst/>
            </a:prstGeom>
            <a:ln>
              <a:solidFill>
                <a:srgbClr val="009999"/>
              </a:solidFill>
            </a:ln>
          </p:spPr>
        </p:pic>
        <p:pic>
          <p:nvPicPr>
            <p:cNvPr id="313" name="Picture 312">
              <a:extLst>
                <a:ext uri="{FF2B5EF4-FFF2-40B4-BE49-F238E27FC236}">
                  <a16:creationId xmlns:a16="http://schemas.microsoft.com/office/drawing/2014/main" id="{16ED626A-568E-40B2-B46F-C0B27FBC93F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04216" y="1181745"/>
              <a:ext cx="181780" cy="208746"/>
            </a:xfrm>
            <a:prstGeom prst="rect">
              <a:avLst/>
            </a:prstGeom>
            <a:ln w="19050">
              <a:solidFill>
                <a:schemeClr val="accent4"/>
              </a:solidFill>
            </a:ln>
          </p:spPr>
        </p:pic>
        <p:pic>
          <p:nvPicPr>
            <p:cNvPr id="314" name="Picture 313">
              <a:extLst>
                <a:ext uri="{FF2B5EF4-FFF2-40B4-BE49-F238E27FC236}">
                  <a16:creationId xmlns:a16="http://schemas.microsoft.com/office/drawing/2014/main" id="{927A94E4-9403-4552-AA5E-4CA14D47362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86449" y="1267522"/>
              <a:ext cx="181780" cy="208746"/>
            </a:xfrm>
            <a:prstGeom prst="rect">
              <a:avLst/>
            </a:prstGeom>
            <a:ln w="19050">
              <a:solidFill>
                <a:schemeClr val="accent4"/>
              </a:solidFill>
            </a:ln>
          </p:spPr>
        </p:pic>
        <p:pic>
          <p:nvPicPr>
            <p:cNvPr id="315" name="Picture 314">
              <a:extLst>
                <a:ext uri="{FF2B5EF4-FFF2-40B4-BE49-F238E27FC236}">
                  <a16:creationId xmlns:a16="http://schemas.microsoft.com/office/drawing/2014/main" id="{3C0EC4B6-688B-4F16-988F-FE28B0BDF7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68683" y="1353300"/>
              <a:ext cx="181780" cy="208746"/>
            </a:xfrm>
            <a:prstGeom prst="rect">
              <a:avLst/>
            </a:prstGeom>
            <a:ln w="19050">
              <a:solidFill>
                <a:schemeClr val="accent4"/>
              </a:solidFill>
            </a:ln>
          </p:spPr>
        </p:pic>
        <p:pic>
          <p:nvPicPr>
            <p:cNvPr id="316" name="Picture 315">
              <a:extLst>
                <a:ext uri="{FF2B5EF4-FFF2-40B4-BE49-F238E27FC236}">
                  <a16:creationId xmlns:a16="http://schemas.microsoft.com/office/drawing/2014/main" id="{AB331C9B-9209-48BF-82BD-3FA002EC9D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50916" y="1439077"/>
              <a:ext cx="181780" cy="208746"/>
            </a:xfrm>
            <a:prstGeom prst="rect">
              <a:avLst/>
            </a:prstGeom>
            <a:ln w="19050">
              <a:solidFill>
                <a:schemeClr val="accent4"/>
              </a:solidFill>
            </a:ln>
          </p:spPr>
        </p:pic>
        <p:pic>
          <p:nvPicPr>
            <p:cNvPr id="317" name="Picture 316">
              <a:extLst>
                <a:ext uri="{FF2B5EF4-FFF2-40B4-BE49-F238E27FC236}">
                  <a16:creationId xmlns:a16="http://schemas.microsoft.com/office/drawing/2014/main" id="{5FB1AE64-6077-4E6E-ABC4-5C6A4C9E1D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33150" y="1524854"/>
              <a:ext cx="181780" cy="208746"/>
            </a:xfrm>
            <a:prstGeom prst="rect">
              <a:avLst/>
            </a:prstGeom>
            <a:ln>
              <a:solidFill>
                <a:srgbClr val="009999"/>
              </a:solidFill>
            </a:ln>
          </p:spPr>
        </p:pic>
        <p:pic>
          <p:nvPicPr>
            <p:cNvPr id="318" name="Picture 317">
              <a:extLst>
                <a:ext uri="{FF2B5EF4-FFF2-40B4-BE49-F238E27FC236}">
                  <a16:creationId xmlns:a16="http://schemas.microsoft.com/office/drawing/2014/main" id="{43B22148-7D8B-490B-8B21-6D1ACA24934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15383" y="1610631"/>
              <a:ext cx="181780" cy="208746"/>
            </a:xfrm>
            <a:prstGeom prst="rect">
              <a:avLst/>
            </a:prstGeom>
            <a:ln>
              <a:solidFill>
                <a:srgbClr val="009999"/>
              </a:solidFill>
            </a:ln>
          </p:spPr>
        </p:pic>
        <p:pic>
          <p:nvPicPr>
            <p:cNvPr id="319" name="Picture 318">
              <a:extLst>
                <a:ext uri="{FF2B5EF4-FFF2-40B4-BE49-F238E27FC236}">
                  <a16:creationId xmlns:a16="http://schemas.microsoft.com/office/drawing/2014/main" id="{1FAFD918-734D-41E8-8BC2-2D0B81DA54C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97617" y="1696408"/>
              <a:ext cx="181780" cy="208746"/>
            </a:xfrm>
            <a:prstGeom prst="rect">
              <a:avLst/>
            </a:prstGeom>
            <a:ln>
              <a:solidFill>
                <a:srgbClr val="009999"/>
              </a:solidFill>
            </a:ln>
          </p:spPr>
        </p:pic>
        <p:pic>
          <p:nvPicPr>
            <p:cNvPr id="320" name="Picture 319">
              <a:extLst>
                <a:ext uri="{FF2B5EF4-FFF2-40B4-BE49-F238E27FC236}">
                  <a16:creationId xmlns:a16="http://schemas.microsoft.com/office/drawing/2014/main" id="{10FEFC3F-7D53-4185-928F-0E368F14F7C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79850" y="1782185"/>
              <a:ext cx="181780" cy="208746"/>
            </a:xfrm>
            <a:prstGeom prst="rect">
              <a:avLst/>
            </a:prstGeom>
            <a:ln w="12700">
              <a:solidFill>
                <a:srgbClr val="00FFFF"/>
              </a:solidFill>
            </a:ln>
          </p:spPr>
        </p:pic>
        <p:pic>
          <p:nvPicPr>
            <p:cNvPr id="321" name="Picture 320">
              <a:extLst>
                <a:ext uri="{FF2B5EF4-FFF2-40B4-BE49-F238E27FC236}">
                  <a16:creationId xmlns:a16="http://schemas.microsoft.com/office/drawing/2014/main" id="{5A104E12-D277-41F3-B44C-C1D5CAEBE00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62084" y="1867962"/>
              <a:ext cx="181780" cy="208746"/>
            </a:xfrm>
            <a:prstGeom prst="rect">
              <a:avLst/>
            </a:prstGeom>
            <a:ln w="12700">
              <a:solidFill>
                <a:schemeClr val="accent1"/>
              </a:solidFill>
            </a:ln>
          </p:spPr>
        </p:pic>
        <p:pic>
          <p:nvPicPr>
            <p:cNvPr id="322" name="Picture 321">
              <a:extLst>
                <a:ext uri="{FF2B5EF4-FFF2-40B4-BE49-F238E27FC236}">
                  <a16:creationId xmlns:a16="http://schemas.microsoft.com/office/drawing/2014/main" id="{434B7C13-3B9B-4BC7-A8A3-C006D2CA08B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44317" y="1953740"/>
              <a:ext cx="181780" cy="208746"/>
            </a:xfrm>
            <a:prstGeom prst="rect">
              <a:avLst/>
            </a:prstGeom>
          </p:spPr>
        </p:pic>
        <p:pic>
          <p:nvPicPr>
            <p:cNvPr id="323" name="Picture 322">
              <a:extLst>
                <a:ext uri="{FF2B5EF4-FFF2-40B4-BE49-F238E27FC236}">
                  <a16:creationId xmlns:a16="http://schemas.microsoft.com/office/drawing/2014/main" id="{A588EBEA-E701-420D-9CE2-91163B04C1C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26551" y="2039517"/>
              <a:ext cx="181780" cy="208746"/>
            </a:xfrm>
            <a:prstGeom prst="rect">
              <a:avLst/>
            </a:prstGeom>
          </p:spPr>
        </p:pic>
        <p:pic>
          <p:nvPicPr>
            <p:cNvPr id="324" name="Picture 323">
              <a:extLst>
                <a:ext uri="{FF2B5EF4-FFF2-40B4-BE49-F238E27FC236}">
                  <a16:creationId xmlns:a16="http://schemas.microsoft.com/office/drawing/2014/main" id="{277BDBA8-C556-4F46-9EB9-728684A76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08784" y="2125294"/>
              <a:ext cx="181780" cy="208746"/>
            </a:xfrm>
            <a:prstGeom prst="rect">
              <a:avLst/>
            </a:prstGeom>
          </p:spPr>
        </p:pic>
        <p:pic>
          <p:nvPicPr>
            <p:cNvPr id="325" name="Picture 324">
              <a:extLst>
                <a:ext uri="{FF2B5EF4-FFF2-40B4-BE49-F238E27FC236}">
                  <a16:creationId xmlns:a16="http://schemas.microsoft.com/office/drawing/2014/main" id="{4B83437A-8675-4049-90D8-4E139F9A0F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91017" y="2211071"/>
              <a:ext cx="181780" cy="208746"/>
            </a:xfrm>
            <a:prstGeom prst="rect">
              <a:avLst/>
            </a:prstGeom>
          </p:spPr>
        </p:pic>
        <p:pic>
          <p:nvPicPr>
            <p:cNvPr id="326" name="Picture 325">
              <a:extLst>
                <a:ext uri="{FF2B5EF4-FFF2-40B4-BE49-F238E27FC236}">
                  <a16:creationId xmlns:a16="http://schemas.microsoft.com/office/drawing/2014/main" id="{A8FEC7C4-AA33-46C9-B775-3E6912718D0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473251" y="2296848"/>
              <a:ext cx="181780" cy="208746"/>
            </a:xfrm>
            <a:prstGeom prst="rect">
              <a:avLst/>
            </a:prstGeom>
          </p:spPr>
        </p:pic>
        <p:pic>
          <p:nvPicPr>
            <p:cNvPr id="327" name="Picture 326">
              <a:extLst>
                <a:ext uri="{FF2B5EF4-FFF2-40B4-BE49-F238E27FC236}">
                  <a16:creationId xmlns:a16="http://schemas.microsoft.com/office/drawing/2014/main" id="{F0A2E583-6E6E-425E-AE12-B6BAFBE2EF2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55484" y="2382625"/>
              <a:ext cx="181780" cy="208746"/>
            </a:xfrm>
            <a:prstGeom prst="rect">
              <a:avLst/>
            </a:prstGeom>
          </p:spPr>
        </p:pic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12F8249-A835-4F38-B5F2-C71F38EAD5CB}"/>
              </a:ext>
            </a:extLst>
          </p:cNvPr>
          <p:cNvGrpSpPr/>
          <p:nvPr/>
        </p:nvGrpSpPr>
        <p:grpSpPr>
          <a:xfrm>
            <a:off x="2941570" y="1240530"/>
            <a:ext cx="1224515" cy="1618729"/>
            <a:chOff x="3210326" y="1021049"/>
            <a:chExt cx="1412537" cy="1565143"/>
          </a:xfrm>
        </p:grpSpPr>
        <p:pic>
          <p:nvPicPr>
            <p:cNvPr id="294" name="Picture 293">
              <a:extLst>
                <a:ext uri="{FF2B5EF4-FFF2-40B4-BE49-F238E27FC236}">
                  <a16:creationId xmlns:a16="http://schemas.microsoft.com/office/drawing/2014/main" id="{AF49209B-D833-4F47-92E8-D59BB99033B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210326" y="1021049"/>
              <a:ext cx="171464" cy="206629"/>
            </a:xfrm>
            <a:prstGeom prst="rect">
              <a:avLst/>
            </a:prstGeom>
            <a:ln w="12700">
              <a:solidFill>
                <a:srgbClr val="0070C0"/>
              </a:solidFill>
            </a:ln>
          </p:spPr>
        </p:pic>
        <p:pic>
          <p:nvPicPr>
            <p:cNvPr id="295" name="Picture 294">
              <a:extLst>
                <a:ext uri="{FF2B5EF4-FFF2-40B4-BE49-F238E27FC236}">
                  <a16:creationId xmlns:a16="http://schemas.microsoft.com/office/drawing/2014/main" id="{80709D73-9F74-40C7-9573-5BDC18ED632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287893" y="1105956"/>
              <a:ext cx="171464" cy="206629"/>
            </a:xfrm>
            <a:prstGeom prst="rect">
              <a:avLst/>
            </a:prstGeom>
            <a:ln w="12700">
              <a:solidFill>
                <a:srgbClr val="0070C0"/>
              </a:solidFill>
            </a:ln>
          </p:spPr>
        </p:pic>
        <p:pic>
          <p:nvPicPr>
            <p:cNvPr id="296" name="Picture 295">
              <a:extLst>
                <a:ext uri="{FF2B5EF4-FFF2-40B4-BE49-F238E27FC236}">
                  <a16:creationId xmlns:a16="http://schemas.microsoft.com/office/drawing/2014/main" id="{26C4882E-768A-492B-82A2-37BAA1B830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65460" y="1190863"/>
              <a:ext cx="171464" cy="206629"/>
            </a:xfrm>
            <a:prstGeom prst="rect">
              <a:avLst/>
            </a:prstGeom>
            <a:ln w="12700">
              <a:solidFill>
                <a:srgbClr val="0070C0"/>
              </a:solidFill>
            </a:ln>
          </p:spPr>
        </p:pic>
        <p:pic>
          <p:nvPicPr>
            <p:cNvPr id="297" name="Picture 296">
              <a:extLst>
                <a:ext uri="{FF2B5EF4-FFF2-40B4-BE49-F238E27FC236}">
                  <a16:creationId xmlns:a16="http://schemas.microsoft.com/office/drawing/2014/main" id="{322961A4-943A-48A8-819A-47FDAE77DC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43027" y="1275770"/>
              <a:ext cx="171464" cy="206629"/>
            </a:xfrm>
            <a:prstGeom prst="rect">
              <a:avLst/>
            </a:prstGeom>
            <a:ln w="12700">
              <a:solidFill>
                <a:srgbClr val="0070C0"/>
              </a:solidFill>
            </a:ln>
          </p:spPr>
        </p:pic>
        <p:pic>
          <p:nvPicPr>
            <p:cNvPr id="298" name="Picture 297">
              <a:extLst>
                <a:ext uri="{FF2B5EF4-FFF2-40B4-BE49-F238E27FC236}">
                  <a16:creationId xmlns:a16="http://schemas.microsoft.com/office/drawing/2014/main" id="{708B40FB-C286-4204-A89F-DCBA73395EC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20594" y="1360678"/>
              <a:ext cx="171464" cy="206629"/>
            </a:xfrm>
            <a:prstGeom prst="rect">
              <a:avLst/>
            </a:prstGeom>
            <a:ln w="12700">
              <a:solidFill>
                <a:srgbClr val="0070C0"/>
              </a:solidFill>
            </a:ln>
          </p:spPr>
        </p:pic>
        <p:pic>
          <p:nvPicPr>
            <p:cNvPr id="299" name="Picture 298">
              <a:extLst>
                <a:ext uri="{FF2B5EF4-FFF2-40B4-BE49-F238E27FC236}">
                  <a16:creationId xmlns:a16="http://schemas.microsoft.com/office/drawing/2014/main" id="{8032D23F-1ABA-4E19-9DDF-301380D184F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98161" y="1445585"/>
              <a:ext cx="171464" cy="206629"/>
            </a:xfrm>
            <a:prstGeom prst="rect">
              <a:avLst/>
            </a:prstGeom>
            <a:ln w="12700">
              <a:solidFill>
                <a:srgbClr val="0070C0"/>
              </a:solidFill>
            </a:ln>
          </p:spPr>
        </p:pic>
        <p:pic>
          <p:nvPicPr>
            <p:cNvPr id="300" name="Picture 299">
              <a:extLst>
                <a:ext uri="{FF2B5EF4-FFF2-40B4-BE49-F238E27FC236}">
                  <a16:creationId xmlns:a16="http://schemas.microsoft.com/office/drawing/2014/main" id="{E7BE97C0-5003-4652-AF3B-045C95A4680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675728" y="1530492"/>
              <a:ext cx="171464" cy="206629"/>
            </a:xfrm>
            <a:prstGeom prst="rect">
              <a:avLst/>
            </a:prstGeom>
            <a:ln w="12700">
              <a:solidFill>
                <a:srgbClr val="0070C0"/>
              </a:solidFill>
            </a:ln>
          </p:spPr>
        </p:pic>
        <p:pic>
          <p:nvPicPr>
            <p:cNvPr id="301" name="Picture 300">
              <a:extLst>
                <a:ext uri="{FF2B5EF4-FFF2-40B4-BE49-F238E27FC236}">
                  <a16:creationId xmlns:a16="http://schemas.microsoft.com/office/drawing/2014/main" id="{532B0061-C3D4-4CAE-A6C4-9DFAC0A97B4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53295" y="1615399"/>
              <a:ext cx="171464" cy="206629"/>
            </a:xfrm>
            <a:prstGeom prst="rect">
              <a:avLst/>
            </a:prstGeom>
            <a:ln w="12700">
              <a:solidFill>
                <a:srgbClr val="0070C0"/>
              </a:solidFill>
            </a:ln>
          </p:spPr>
        </p:pic>
        <p:pic>
          <p:nvPicPr>
            <p:cNvPr id="302" name="Picture 301">
              <a:extLst>
                <a:ext uri="{FF2B5EF4-FFF2-40B4-BE49-F238E27FC236}">
                  <a16:creationId xmlns:a16="http://schemas.microsoft.com/office/drawing/2014/main" id="{CE9FE5FC-9950-4B57-A69F-57AC8EE9F5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30862" y="1700306"/>
              <a:ext cx="171464" cy="206629"/>
            </a:xfrm>
            <a:prstGeom prst="rect">
              <a:avLst/>
            </a:prstGeom>
            <a:ln w="12700">
              <a:solidFill>
                <a:srgbClr val="0070C0"/>
              </a:solidFill>
            </a:ln>
          </p:spPr>
        </p:pic>
        <p:pic>
          <p:nvPicPr>
            <p:cNvPr id="303" name="Picture 302">
              <a:extLst>
                <a:ext uri="{FF2B5EF4-FFF2-40B4-BE49-F238E27FC236}">
                  <a16:creationId xmlns:a16="http://schemas.microsoft.com/office/drawing/2014/main" id="{EDDB2AEC-F3F5-4D84-B473-BCD93F9DD73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08429" y="1785213"/>
              <a:ext cx="171464" cy="206629"/>
            </a:xfrm>
            <a:prstGeom prst="rect">
              <a:avLst/>
            </a:prstGeom>
            <a:ln w="12700">
              <a:solidFill>
                <a:schemeClr val="accent1"/>
              </a:solidFill>
            </a:ln>
          </p:spPr>
        </p:pic>
        <p:pic>
          <p:nvPicPr>
            <p:cNvPr id="304" name="Picture 303">
              <a:extLst>
                <a:ext uri="{FF2B5EF4-FFF2-40B4-BE49-F238E27FC236}">
                  <a16:creationId xmlns:a16="http://schemas.microsoft.com/office/drawing/2014/main" id="{A42866C7-DD27-4115-AB47-5C0C92875E6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85996" y="1870121"/>
              <a:ext cx="171464" cy="206629"/>
            </a:xfrm>
            <a:prstGeom prst="rect">
              <a:avLst/>
            </a:prstGeom>
            <a:ln w="12700">
              <a:solidFill>
                <a:schemeClr val="accent1"/>
              </a:solidFill>
            </a:ln>
          </p:spPr>
        </p:pic>
        <p:pic>
          <p:nvPicPr>
            <p:cNvPr id="305" name="Picture 304">
              <a:extLst>
                <a:ext uri="{FF2B5EF4-FFF2-40B4-BE49-F238E27FC236}">
                  <a16:creationId xmlns:a16="http://schemas.microsoft.com/office/drawing/2014/main" id="{99B5C753-BFE4-41EE-BBA8-BD7A6BCF04F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063563" y="1955028"/>
              <a:ext cx="171464" cy="206629"/>
            </a:xfrm>
            <a:prstGeom prst="rect">
              <a:avLst/>
            </a:prstGeom>
          </p:spPr>
        </p:pic>
        <p:pic>
          <p:nvPicPr>
            <p:cNvPr id="306" name="Picture 305">
              <a:extLst>
                <a:ext uri="{FF2B5EF4-FFF2-40B4-BE49-F238E27FC236}">
                  <a16:creationId xmlns:a16="http://schemas.microsoft.com/office/drawing/2014/main" id="{D293AFF0-6966-48B2-BDA3-BF3DBFFBDAF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41130" y="2039935"/>
              <a:ext cx="171464" cy="206629"/>
            </a:xfrm>
            <a:prstGeom prst="rect">
              <a:avLst/>
            </a:prstGeom>
          </p:spPr>
        </p:pic>
        <p:pic>
          <p:nvPicPr>
            <p:cNvPr id="307" name="Picture 306">
              <a:extLst>
                <a:ext uri="{FF2B5EF4-FFF2-40B4-BE49-F238E27FC236}">
                  <a16:creationId xmlns:a16="http://schemas.microsoft.com/office/drawing/2014/main" id="{8F36CDFF-7C88-40C5-B992-EA00C67248B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18698" y="2124842"/>
              <a:ext cx="171464" cy="206629"/>
            </a:xfrm>
            <a:prstGeom prst="rect">
              <a:avLst/>
            </a:prstGeom>
          </p:spPr>
        </p:pic>
        <p:pic>
          <p:nvPicPr>
            <p:cNvPr id="308" name="Picture 307">
              <a:extLst>
                <a:ext uri="{FF2B5EF4-FFF2-40B4-BE49-F238E27FC236}">
                  <a16:creationId xmlns:a16="http://schemas.microsoft.com/office/drawing/2014/main" id="{0BFE3CCB-872E-4E36-8E31-EC813575520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96265" y="2209749"/>
              <a:ext cx="171464" cy="206629"/>
            </a:xfrm>
            <a:prstGeom prst="rect">
              <a:avLst/>
            </a:prstGeom>
          </p:spPr>
        </p:pic>
        <p:pic>
          <p:nvPicPr>
            <p:cNvPr id="309" name="Picture 308">
              <a:extLst>
                <a:ext uri="{FF2B5EF4-FFF2-40B4-BE49-F238E27FC236}">
                  <a16:creationId xmlns:a16="http://schemas.microsoft.com/office/drawing/2014/main" id="{76C0388C-8D98-4723-8758-C6ABFF79B56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73832" y="2294656"/>
              <a:ext cx="171464" cy="206629"/>
            </a:xfrm>
            <a:prstGeom prst="rect">
              <a:avLst/>
            </a:prstGeom>
          </p:spPr>
        </p:pic>
        <p:pic>
          <p:nvPicPr>
            <p:cNvPr id="310" name="Picture 309">
              <a:extLst>
                <a:ext uri="{FF2B5EF4-FFF2-40B4-BE49-F238E27FC236}">
                  <a16:creationId xmlns:a16="http://schemas.microsoft.com/office/drawing/2014/main" id="{76A23A30-1063-4B7B-89A0-5E34BFAEC8E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51399" y="2379563"/>
              <a:ext cx="171464" cy="206629"/>
            </a:xfrm>
            <a:prstGeom prst="rect">
              <a:avLst/>
            </a:prstGeom>
          </p:spPr>
        </p:pic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98C0338-1781-497C-BC77-8AFD29427D06}"/>
              </a:ext>
            </a:extLst>
          </p:cNvPr>
          <p:cNvGrpSpPr/>
          <p:nvPr/>
        </p:nvGrpSpPr>
        <p:grpSpPr>
          <a:xfrm>
            <a:off x="3631466" y="1232861"/>
            <a:ext cx="1271974" cy="1635663"/>
            <a:chOff x="3892935" y="1013381"/>
            <a:chExt cx="1467283" cy="1581516"/>
          </a:xfrm>
        </p:grpSpPr>
        <p:pic>
          <p:nvPicPr>
            <p:cNvPr id="277" name="Picture 276">
              <a:extLst>
                <a:ext uri="{FF2B5EF4-FFF2-40B4-BE49-F238E27FC236}">
                  <a16:creationId xmlns:a16="http://schemas.microsoft.com/office/drawing/2014/main" id="{93A0174C-D2F8-4B85-A25C-32B453A8041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92935" y="1013381"/>
              <a:ext cx="178110" cy="208790"/>
            </a:xfrm>
            <a:prstGeom prst="rect">
              <a:avLst/>
            </a:prstGeom>
            <a:ln w="19050">
              <a:solidFill>
                <a:srgbClr val="009999"/>
              </a:solidFill>
            </a:ln>
          </p:spPr>
        </p:pic>
        <p:pic>
          <p:nvPicPr>
            <p:cNvPr id="278" name="Picture 277">
              <a:extLst>
                <a:ext uri="{FF2B5EF4-FFF2-40B4-BE49-F238E27FC236}">
                  <a16:creationId xmlns:a16="http://schemas.microsoft.com/office/drawing/2014/main" id="{02CAED9B-973A-4EF6-A493-18366F6C46C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73508" y="1099176"/>
              <a:ext cx="178110" cy="208790"/>
            </a:xfrm>
            <a:prstGeom prst="rect">
              <a:avLst/>
            </a:prstGeom>
            <a:ln w="19050">
              <a:solidFill>
                <a:srgbClr val="009999"/>
              </a:solidFill>
            </a:ln>
          </p:spPr>
        </p:pic>
        <p:pic>
          <p:nvPicPr>
            <p:cNvPr id="279" name="Picture 278">
              <a:extLst>
                <a:ext uri="{FF2B5EF4-FFF2-40B4-BE49-F238E27FC236}">
                  <a16:creationId xmlns:a16="http://schemas.microsoft.com/office/drawing/2014/main" id="{FE02D58C-6D4C-487A-81CF-EE0AB2B92F1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054082" y="1184972"/>
              <a:ext cx="178110" cy="208790"/>
            </a:xfrm>
            <a:prstGeom prst="rect">
              <a:avLst/>
            </a:prstGeom>
            <a:ln w="19050">
              <a:solidFill>
                <a:srgbClr val="009999"/>
              </a:solidFill>
            </a:ln>
          </p:spPr>
        </p:pic>
        <p:pic>
          <p:nvPicPr>
            <p:cNvPr id="280" name="Picture 279">
              <a:extLst>
                <a:ext uri="{FF2B5EF4-FFF2-40B4-BE49-F238E27FC236}">
                  <a16:creationId xmlns:a16="http://schemas.microsoft.com/office/drawing/2014/main" id="{A30F3257-9D3E-498F-873F-C7892C855D8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34655" y="1270767"/>
              <a:ext cx="178110" cy="208790"/>
            </a:xfrm>
            <a:prstGeom prst="rect">
              <a:avLst/>
            </a:prstGeom>
            <a:ln w="19050">
              <a:solidFill>
                <a:srgbClr val="009999"/>
              </a:solidFill>
            </a:ln>
          </p:spPr>
        </p:pic>
        <p:pic>
          <p:nvPicPr>
            <p:cNvPr id="281" name="Picture 280">
              <a:extLst>
                <a:ext uri="{FF2B5EF4-FFF2-40B4-BE49-F238E27FC236}">
                  <a16:creationId xmlns:a16="http://schemas.microsoft.com/office/drawing/2014/main" id="{DAA3B824-2FBA-46EB-9F1C-F1DE4E66B25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15228" y="1356562"/>
              <a:ext cx="178110" cy="208790"/>
            </a:xfrm>
            <a:prstGeom prst="rect">
              <a:avLst/>
            </a:prstGeom>
            <a:ln w="19050">
              <a:solidFill>
                <a:srgbClr val="009999"/>
              </a:solidFill>
            </a:ln>
          </p:spPr>
        </p:pic>
        <p:pic>
          <p:nvPicPr>
            <p:cNvPr id="282" name="Picture 281">
              <a:extLst>
                <a:ext uri="{FF2B5EF4-FFF2-40B4-BE49-F238E27FC236}">
                  <a16:creationId xmlns:a16="http://schemas.microsoft.com/office/drawing/2014/main" id="{5E29B5DD-2CF7-41B9-9C80-926623B40B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95802" y="1442358"/>
              <a:ext cx="178110" cy="208790"/>
            </a:xfrm>
            <a:prstGeom prst="rect">
              <a:avLst/>
            </a:prstGeom>
            <a:ln w="19050">
              <a:solidFill>
                <a:srgbClr val="009999"/>
              </a:solidFill>
            </a:ln>
          </p:spPr>
        </p:pic>
        <p:pic>
          <p:nvPicPr>
            <p:cNvPr id="283" name="Picture 282">
              <a:extLst>
                <a:ext uri="{FF2B5EF4-FFF2-40B4-BE49-F238E27FC236}">
                  <a16:creationId xmlns:a16="http://schemas.microsoft.com/office/drawing/2014/main" id="{EEF86737-CD9E-4F84-B83D-DF25AA66AB1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76375" y="1528153"/>
              <a:ext cx="178110" cy="208790"/>
            </a:xfrm>
            <a:prstGeom prst="rect">
              <a:avLst/>
            </a:prstGeom>
            <a:ln w="19050">
              <a:solidFill>
                <a:srgbClr val="009999"/>
              </a:solidFill>
            </a:ln>
          </p:spPr>
        </p:pic>
        <p:pic>
          <p:nvPicPr>
            <p:cNvPr id="284" name="Picture 283">
              <a:extLst>
                <a:ext uri="{FF2B5EF4-FFF2-40B4-BE49-F238E27FC236}">
                  <a16:creationId xmlns:a16="http://schemas.microsoft.com/office/drawing/2014/main" id="{91FC1418-E924-40B9-9BA9-F869BA407D7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56948" y="1613949"/>
              <a:ext cx="178110" cy="208790"/>
            </a:xfrm>
            <a:prstGeom prst="rect">
              <a:avLst/>
            </a:prstGeom>
            <a:ln w="19050">
              <a:solidFill>
                <a:srgbClr val="009999"/>
              </a:solidFill>
            </a:ln>
          </p:spPr>
        </p:pic>
        <p:pic>
          <p:nvPicPr>
            <p:cNvPr id="285" name="Picture 284">
              <a:extLst>
                <a:ext uri="{FF2B5EF4-FFF2-40B4-BE49-F238E27FC236}">
                  <a16:creationId xmlns:a16="http://schemas.microsoft.com/office/drawing/2014/main" id="{7B159D6F-A8E5-401A-8553-53781BD80C4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37522" y="1699744"/>
              <a:ext cx="178110" cy="208790"/>
            </a:xfrm>
            <a:prstGeom prst="rect">
              <a:avLst/>
            </a:prstGeom>
            <a:ln w="19050">
              <a:solidFill>
                <a:srgbClr val="009999"/>
              </a:solidFill>
            </a:ln>
          </p:spPr>
        </p:pic>
        <p:pic>
          <p:nvPicPr>
            <p:cNvPr id="286" name="Picture 285">
              <a:extLst>
                <a:ext uri="{FF2B5EF4-FFF2-40B4-BE49-F238E27FC236}">
                  <a16:creationId xmlns:a16="http://schemas.microsoft.com/office/drawing/2014/main" id="{B8EBDCE6-CC5E-4A3F-A98D-677FBBF1C4F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18095" y="1785539"/>
              <a:ext cx="178110" cy="208790"/>
            </a:xfrm>
            <a:prstGeom prst="rect">
              <a:avLst/>
            </a:prstGeom>
            <a:ln w="12700">
              <a:solidFill>
                <a:srgbClr val="00FFFF"/>
              </a:solidFill>
            </a:ln>
          </p:spPr>
        </p:pic>
        <p:pic>
          <p:nvPicPr>
            <p:cNvPr id="287" name="Picture 286">
              <a:extLst>
                <a:ext uri="{FF2B5EF4-FFF2-40B4-BE49-F238E27FC236}">
                  <a16:creationId xmlns:a16="http://schemas.microsoft.com/office/drawing/2014/main" id="{AC1737C8-6AD9-4851-9F47-7EEDFD95FDB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98668" y="1871335"/>
              <a:ext cx="178110" cy="208790"/>
            </a:xfrm>
            <a:prstGeom prst="rect">
              <a:avLst/>
            </a:prstGeom>
            <a:ln w="12700">
              <a:solidFill>
                <a:schemeClr val="accent1"/>
              </a:solidFill>
            </a:ln>
          </p:spPr>
        </p:pic>
        <p:pic>
          <p:nvPicPr>
            <p:cNvPr id="288" name="Picture 287">
              <a:extLst>
                <a:ext uri="{FF2B5EF4-FFF2-40B4-BE49-F238E27FC236}">
                  <a16:creationId xmlns:a16="http://schemas.microsoft.com/office/drawing/2014/main" id="{D2A39241-886F-4A1D-A62D-5A164D4419F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79242" y="1957130"/>
              <a:ext cx="178110" cy="208790"/>
            </a:xfrm>
            <a:prstGeom prst="rect">
              <a:avLst/>
            </a:prstGeom>
          </p:spPr>
        </p:pic>
        <p:pic>
          <p:nvPicPr>
            <p:cNvPr id="289" name="Picture 288">
              <a:extLst>
                <a:ext uri="{FF2B5EF4-FFF2-40B4-BE49-F238E27FC236}">
                  <a16:creationId xmlns:a16="http://schemas.microsoft.com/office/drawing/2014/main" id="{C18EE0A6-8456-420C-A893-29B33E4041F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59815" y="2042925"/>
              <a:ext cx="178110" cy="208790"/>
            </a:xfrm>
            <a:prstGeom prst="rect">
              <a:avLst/>
            </a:prstGeom>
          </p:spPr>
        </p:pic>
        <p:pic>
          <p:nvPicPr>
            <p:cNvPr id="290" name="Picture 289">
              <a:extLst>
                <a:ext uri="{FF2B5EF4-FFF2-40B4-BE49-F238E27FC236}">
                  <a16:creationId xmlns:a16="http://schemas.microsoft.com/office/drawing/2014/main" id="{BAB4EA2E-E971-42B7-AC52-61BA01FC45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40388" y="2128721"/>
              <a:ext cx="178110" cy="208790"/>
            </a:xfrm>
            <a:prstGeom prst="rect">
              <a:avLst/>
            </a:prstGeom>
          </p:spPr>
        </p:pic>
        <p:pic>
          <p:nvPicPr>
            <p:cNvPr id="291" name="Picture 290">
              <a:extLst>
                <a:ext uri="{FF2B5EF4-FFF2-40B4-BE49-F238E27FC236}">
                  <a16:creationId xmlns:a16="http://schemas.microsoft.com/office/drawing/2014/main" id="{A78CC1E4-2A1F-4156-B98B-13E381DDEF0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20961" y="2214516"/>
              <a:ext cx="178110" cy="208790"/>
            </a:xfrm>
            <a:prstGeom prst="rect">
              <a:avLst/>
            </a:prstGeom>
          </p:spPr>
        </p:pic>
        <p:pic>
          <p:nvPicPr>
            <p:cNvPr id="292" name="Picture 291">
              <a:extLst>
                <a:ext uri="{FF2B5EF4-FFF2-40B4-BE49-F238E27FC236}">
                  <a16:creationId xmlns:a16="http://schemas.microsoft.com/office/drawing/2014/main" id="{8965F184-29E5-4B6F-8F83-A40CE6A9ED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01535" y="2300312"/>
              <a:ext cx="178110" cy="208790"/>
            </a:xfrm>
            <a:prstGeom prst="rect">
              <a:avLst/>
            </a:prstGeom>
          </p:spPr>
        </p:pic>
        <p:pic>
          <p:nvPicPr>
            <p:cNvPr id="293" name="Picture 292">
              <a:extLst>
                <a:ext uri="{FF2B5EF4-FFF2-40B4-BE49-F238E27FC236}">
                  <a16:creationId xmlns:a16="http://schemas.microsoft.com/office/drawing/2014/main" id="{B3E57764-BE5C-42C1-B7E4-CF584825B1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82108" y="2386107"/>
              <a:ext cx="178110" cy="208790"/>
            </a:xfrm>
            <a:prstGeom prst="rect">
              <a:avLst/>
            </a:prstGeom>
          </p:spPr>
        </p:pic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39BFB77-D2B6-4015-B056-A7942494368E}"/>
              </a:ext>
            </a:extLst>
          </p:cNvPr>
          <p:cNvGrpSpPr/>
          <p:nvPr/>
        </p:nvGrpSpPr>
        <p:grpSpPr>
          <a:xfrm>
            <a:off x="3281248" y="1238125"/>
            <a:ext cx="1262800" cy="1635207"/>
            <a:chOff x="3544126" y="1018644"/>
            <a:chExt cx="1456700" cy="1581075"/>
          </a:xfrm>
        </p:grpSpPr>
        <p:pic>
          <p:nvPicPr>
            <p:cNvPr id="260" name="Picture 259">
              <a:extLst>
                <a:ext uri="{FF2B5EF4-FFF2-40B4-BE49-F238E27FC236}">
                  <a16:creationId xmlns:a16="http://schemas.microsoft.com/office/drawing/2014/main" id="{E9FFB53E-61C9-4883-ABCD-881F83B38F2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44126" y="1018644"/>
              <a:ext cx="176825" cy="208732"/>
            </a:xfrm>
            <a:prstGeom prst="rect">
              <a:avLst/>
            </a:prstGeom>
            <a:ln>
              <a:solidFill>
                <a:srgbClr val="00FFFF"/>
              </a:solidFill>
            </a:ln>
          </p:spPr>
        </p:pic>
        <p:pic>
          <p:nvPicPr>
            <p:cNvPr id="261" name="Picture 260">
              <a:extLst>
                <a:ext uri="{FF2B5EF4-FFF2-40B4-BE49-F238E27FC236}">
                  <a16:creationId xmlns:a16="http://schemas.microsoft.com/office/drawing/2014/main" id="{2D807FA3-A420-4B05-B583-7E85FAB6A8E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624118" y="1104415"/>
              <a:ext cx="176825" cy="208732"/>
            </a:xfrm>
            <a:prstGeom prst="rect">
              <a:avLst/>
            </a:prstGeom>
            <a:ln>
              <a:solidFill>
                <a:srgbClr val="00FFFF"/>
              </a:solidFill>
            </a:ln>
          </p:spPr>
        </p:pic>
        <p:pic>
          <p:nvPicPr>
            <p:cNvPr id="262" name="Picture 261">
              <a:extLst>
                <a:ext uri="{FF2B5EF4-FFF2-40B4-BE49-F238E27FC236}">
                  <a16:creationId xmlns:a16="http://schemas.microsoft.com/office/drawing/2014/main" id="{C4DCC7A0-F372-4D68-A744-82006DBB356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04110" y="1190187"/>
              <a:ext cx="176825" cy="208732"/>
            </a:xfrm>
            <a:prstGeom prst="rect">
              <a:avLst/>
            </a:prstGeom>
            <a:ln>
              <a:solidFill>
                <a:srgbClr val="00FFFF"/>
              </a:solidFill>
            </a:ln>
          </p:spPr>
        </p:pic>
        <p:pic>
          <p:nvPicPr>
            <p:cNvPr id="263" name="Picture 262">
              <a:extLst>
                <a:ext uri="{FF2B5EF4-FFF2-40B4-BE49-F238E27FC236}">
                  <a16:creationId xmlns:a16="http://schemas.microsoft.com/office/drawing/2014/main" id="{B36C8DDD-5460-4EF4-BD32-3B297771AC1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84103" y="1275958"/>
              <a:ext cx="176825" cy="208732"/>
            </a:xfrm>
            <a:prstGeom prst="rect">
              <a:avLst/>
            </a:prstGeom>
            <a:ln>
              <a:solidFill>
                <a:srgbClr val="00FFFF"/>
              </a:solidFill>
            </a:ln>
          </p:spPr>
        </p:pic>
        <p:pic>
          <p:nvPicPr>
            <p:cNvPr id="264" name="Picture 263">
              <a:extLst>
                <a:ext uri="{FF2B5EF4-FFF2-40B4-BE49-F238E27FC236}">
                  <a16:creationId xmlns:a16="http://schemas.microsoft.com/office/drawing/2014/main" id="{A7310985-7F2A-438B-ACA1-F47F79702B0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64095" y="1361730"/>
              <a:ext cx="176825" cy="208732"/>
            </a:xfrm>
            <a:prstGeom prst="rect">
              <a:avLst/>
            </a:prstGeom>
            <a:ln>
              <a:solidFill>
                <a:srgbClr val="00FFFF"/>
              </a:solidFill>
            </a:ln>
          </p:spPr>
        </p:pic>
        <p:pic>
          <p:nvPicPr>
            <p:cNvPr id="265" name="Picture 264">
              <a:extLst>
                <a:ext uri="{FF2B5EF4-FFF2-40B4-BE49-F238E27FC236}">
                  <a16:creationId xmlns:a16="http://schemas.microsoft.com/office/drawing/2014/main" id="{075CAFA2-A2C1-4293-AF07-7245F79638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44087" y="1447501"/>
              <a:ext cx="176825" cy="208732"/>
            </a:xfrm>
            <a:prstGeom prst="rect">
              <a:avLst/>
            </a:prstGeom>
            <a:ln>
              <a:solidFill>
                <a:srgbClr val="00FFFF"/>
              </a:solidFill>
            </a:ln>
          </p:spPr>
        </p:pic>
        <p:pic>
          <p:nvPicPr>
            <p:cNvPr id="266" name="Picture 265">
              <a:extLst>
                <a:ext uri="{FF2B5EF4-FFF2-40B4-BE49-F238E27FC236}">
                  <a16:creationId xmlns:a16="http://schemas.microsoft.com/office/drawing/2014/main" id="{FCF91B45-90FA-445E-BC07-F0302F5E51B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024079" y="1533273"/>
              <a:ext cx="176825" cy="208732"/>
            </a:xfrm>
            <a:prstGeom prst="rect">
              <a:avLst/>
            </a:prstGeom>
            <a:ln>
              <a:solidFill>
                <a:srgbClr val="00FFFF"/>
              </a:solidFill>
            </a:ln>
          </p:spPr>
        </p:pic>
        <p:pic>
          <p:nvPicPr>
            <p:cNvPr id="267" name="Picture 266">
              <a:extLst>
                <a:ext uri="{FF2B5EF4-FFF2-40B4-BE49-F238E27FC236}">
                  <a16:creationId xmlns:a16="http://schemas.microsoft.com/office/drawing/2014/main" id="{D6DAFF7E-1A3E-4BAD-B2B5-1B7C1BA1E07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04071" y="1619044"/>
              <a:ext cx="176825" cy="208732"/>
            </a:xfrm>
            <a:prstGeom prst="rect">
              <a:avLst/>
            </a:prstGeom>
            <a:ln>
              <a:solidFill>
                <a:srgbClr val="00FFFF"/>
              </a:solidFill>
            </a:ln>
          </p:spPr>
        </p:pic>
        <p:pic>
          <p:nvPicPr>
            <p:cNvPr id="268" name="Picture 267">
              <a:extLst>
                <a:ext uri="{FF2B5EF4-FFF2-40B4-BE49-F238E27FC236}">
                  <a16:creationId xmlns:a16="http://schemas.microsoft.com/office/drawing/2014/main" id="{3AD19221-897B-4709-AA1B-0D18C74C6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84063" y="1704816"/>
              <a:ext cx="176825" cy="208732"/>
            </a:xfrm>
            <a:prstGeom prst="rect">
              <a:avLst/>
            </a:prstGeom>
            <a:ln>
              <a:solidFill>
                <a:srgbClr val="00FFFF"/>
              </a:solidFill>
            </a:ln>
          </p:spPr>
        </p:pic>
        <p:pic>
          <p:nvPicPr>
            <p:cNvPr id="269" name="Picture 268">
              <a:extLst>
                <a:ext uri="{FF2B5EF4-FFF2-40B4-BE49-F238E27FC236}">
                  <a16:creationId xmlns:a16="http://schemas.microsoft.com/office/drawing/2014/main" id="{7B62FAA9-8D95-4E13-8FF2-139AECD86EA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64056" y="1790587"/>
              <a:ext cx="176825" cy="208732"/>
            </a:xfrm>
            <a:prstGeom prst="rect">
              <a:avLst/>
            </a:prstGeom>
            <a:ln w="12700">
              <a:solidFill>
                <a:srgbClr val="00FFFF"/>
              </a:solidFill>
            </a:ln>
          </p:spPr>
        </p:pic>
        <p:pic>
          <p:nvPicPr>
            <p:cNvPr id="270" name="Picture 269">
              <a:extLst>
                <a:ext uri="{FF2B5EF4-FFF2-40B4-BE49-F238E27FC236}">
                  <a16:creationId xmlns:a16="http://schemas.microsoft.com/office/drawing/2014/main" id="{67F8EF73-0BE5-45E8-95A8-EB6417348E4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44048" y="1876358"/>
              <a:ext cx="176825" cy="208732"/>
            </a:xfrm>
            <a:prstGeom prst="rect">
              <a:avLst/>
            </a:prstGeom>
            <a:ln w="12700">
              <a:solidFill>
                <a:schemeClr val="accent1"/>
              </a:solidFill>
            </a:ln>
          </p:spPr>
        </p:pic>
        <p:pic>
          <p:nvPicPr>
            <p:cNvPr id="271" name="Picture 270">
              <a:extLst>
                <a:ext uri="{FF2B5EF4-FFF2-40B4-BE49-F238E27FC236}">
                  <a16:creationId xmlns:a16="http://schemas.microsoft.com/office/drawing/2014/main" id="{FE98F335-0EA3-4A91-AC54-ECE81B17621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24040" y="1962130"/>
              <a:ext cx="176825" cy="208732"/>
            </a:xfrm>
            <a:prstGeom prst="rect">
              <a:avLst/>
            </a:prstGeom>
          </p:spPr>
        </p:pic>
        <p:pic>
          <p:nvPicPr>
            <p:cNvPr id="272" name="Picture 271">
              <a:extLst>
                <a:ext uri="{FF2B5EF4-FFF2-40B4-BE49-F238E27FC236}">
                  <a16:creationId xmlns:a16="http://schemas.microsoft.com/office/drawing/2014/main" id="{5D2757B4-E6CB-4119-BA00-6357FDC9751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04032" y="2047901"/>
              <a:ext cx="176825" cy="208732"/>
            </a:xfrm>
            <a:prstGeom prst="rect">
              <a:avLst/>
            </a:prstGeom>
          </p:spPr>
        </p:pic>
        <p:pic>
          <p:nvPicPr>
            <p:cNvPr id="273" name="Picture 272">
              <a:extLst>
                <a:ext uri="{FF2B5EF4-FFF2-40B4-BE49-F238E27FC236}">
                  <a16:creationId xmlns:a16="http://schemas.microsoft.com/office/drawing/2014/main" id="{0BA1E2DC-16EB-42FE-86BA-59E9721391A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84024" y="2133673"/>
              <a:ext cx="176825" cy="208732"/>
            </a:xfrm>
            <a:prstGeom prst="rect">
              <a:avLst/>
            </a:prstGeom>
          </p:spPr>
        </p:pic>
        <p:pic>
          <p:nvPicPr>
            <p:cNvPr id="274" name="Picture 273">
              <a:extLst>
                <a:ext uri="{FF2B5EF4-FFF2-40B4-BE49-F238E27FC236}">
                  <a16:creationId xmlns:a16="http://schemas.microsoft.com/office/drawing/2014/main" id="{6A87A084-449B-4E85-8397-173EE184D0E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64016" y="2219444"/>
              <a:ext cx="176825" cy="208732"/>
            </a:xfrm>
            <a:prstGeom prst="rect">
              <a:avLst/>
            </a:prstGeom>
          </p:spPr>
        </p:pic>
        <p:pic>
          <p:nvPicPr>
            <p:cNvPr id="275" name="Picture 274">
              <a:extLst>
                <a:ext uri="{FF2B5EF4-FFF2-40B4-BE49-F238E27FC236}">
                  <a16:creationId xmlns:a16="http://schemas.microsoft.com/office/drawing/2014/main" id="{5D91990D-8ECC-4D33-BF23-CD2D7806B10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44009" y="2305216"/>
              <a:ext cx="176825" cy="208732"/>
            </a:xfrm>
            <a:prstGeom prst="rect">
              <a:avLst/>
            </a:prstGeom>
          </p:spPr>
        </p:pic>
        <p:pic>
          <p:nvPicPr>
            <p:cNvPr id="276" name="Picture 275">
              <a:extLst>
                <a:ext uri="{FF2B5EF4-FFF2-40B4-BE49-F238E27FC236}">
                  <a16:creationId xmlns:a16="http://schemas.microsoft.com/office/drawing/2014/main" id="{83413FF7-816B-48CF-9738-C28B9FCB53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24001" y="2390987"/>
              <a:ext cx="176825" cy="208732"/>
            </a:xfrm>
            <a:prstGeom prst="rect">
              <a:avLst/>
            </a:prstGeom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6D9536B-EFAD-4D96-9597-3EDD84B1CEA9}"/>
              </a:ext>
            </a:extLst>
          </p:cNvPr>
          <p:cNvGrpSpPr/>
          <p:nvPr/>
        </p:nvGrpSpPr>
        <p:grpSpPr>
          <a:xfrm>
            <a:off x="4726350" y="1223663"/>
            <a:ext cx="1296939" cy="1628980"/>
            <a:chOff x="4983986" y="1004182"/>
            <a:chExt cx="1496081" cy="1575054"/>
          </a:xfrm>
        </p:grpSpPr>
        <p:pic>
          <p:nvPicPr>
            <p:cNvPr id="243" name="Picture 242">
              <a:extLst>
                <a:ext uri="{FF2B5EF4-FFF2-40B4-BE49-F238E27FC236}">
                  <a16:creationId xmlns:a16="http://schemas.microsoft.com/office/drawing/2014/main" id="{2090D10D-BC64-4FC9-A652-44A3B3D17CA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83986" y="1004182"/>
              <a:ext cx="181606" cy="207937"/>
            </a:xfrm>
            <a:prstGeom prst="rect">
              <a:avLst/>
            </a:prstGeom>
            <a:ln w="12700">
              <a:solidFill>
                <a:srgbClr val="009999"/>
              </a:solidFill>
            </a:ln>
          </p:spPr>
        </p:pic>
        <p:pic>
          <p:nvPicPr>
            <p:cNvPr id="244" name="Picture 243">
              <a:extLst>
                <a:ext uri="{FF2B5EF4-FFF2-40B4-BE49-F238E27FC236}">
                  <a16:creationId xmlns:a16="http://schemas.microsoft.com/office/drawing/2014/main" id="{44E9ADF6-016A-47CC-89E5-1A98A35913C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66141" y="1089627"/>
              <a:ext cx="181606" cy="207937"/>
            </a:xfrm>
            <a:prstGeom prst="rect">
              <a:avLst/>
            </a:prstGeom>
            <a:ln w="12700">
              <a:solidFill>
                <a:srgbClr val="009999"/>
              </a:solidFill>
            </a:ln>
          </p:spPr>
        </p:pic>
        <p:pic>
          <p:nvPicPr>
            <p:cNvPr id="245" name="Picture 244">
              <a:extLst>
                <a:ext uri="{FF2B5EF4-FFF2-40B4-BE49-F238E27FC236}">
                  <a16:creationId xmlns:a16="http://schemas.microsoft.com/office/drawing/2014/main" id="{AE42E387-439E-4B6D-801E-4AEE1656DD1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48295" y="1175072"/>
              <a:ext cx="181606" cy="207937"/>
            </a:xfrm>
            <a:prstGeom prst="rect">
              <a:avLst/>
            </a:prstGeom>
            <a:ln w="12700">
              <a:solidFill>
                <a:srgbClr val="009999"/>
              </a:solidFill>
            </a:ln>
          </p:spPr>
        </p:pic>
        <p:pic>
          <p:nvPicPr>
            <p:cNvPr id="246" name="Picture 245">
              <a:extLst>
                <a:ext uri="{FF2B5EF4-FFF2-40B4-BE49-F238E27FC236}">
                  <a16:creationId xmlns:a16="http://schemas.microsoft.com/office/drawing/2014/main" id="{4951DE1F-0907-4C44-A5BB-53B2B6BB2B1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30450" y="1260516"/>
              <a:ext cx="181606" cy="207937"/>
            </a:xfrm>
            <a:prstGeom prst="rect">
              <a:avLst/>
            </a:prstGeom>
            <a:ln w="12700">
              <a:solidFill>
                <a:srgbClr val="009999"/>
              </a:solidFill>
            </a:ln>
          </p:spPr>
        </p:pic>
        <p:pic>
          <p:nvPicPr>
            <p:cNvPr id="247" name="Picture 246">
              <a:extLst>
                <a:ext uri="{FF2B5EF4-FFF2-40B4-BE49-F238E27FC236}">
                  <a16:creationId xmlns:a16="http://schemas.microsoft.com/office/drawing/2014/main" id="{028A3A83-62B1-45AD-ABD0-871B7D3E911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12605" y="1345961"/>
              <a:ext cx="181606" cy="207937"/>
            </a:xfrm>
            <a:prstGeom prst="rect">
              <a:avLst/>
            </a:prstGeom>
            <a:ln w="12700">
              <a:solidFill>
                <a:srgbClr val="009999"/>
              </a:solidFill>
            </a:ln>
          </p:spPr>
        </p:pic>
        <p:pic>
          <p:nvPicPr>
            <p:cNvPr id="248" name="Picture 247">
              <a:extLst>
                <a:ext uri="{FF2B5EF4-FFF2-40B4-BE49-F238E27FC236}">
                  <a16:creationId xmlns:a16="http://schemas.microsoft.com/office/drawing/2014/main" id="{DF51CF47-411D-4338-8EE6-1E3ABB54281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94760" y="1431406"/>
              <a:ext cx="181606" cy="207937"/>
            </a:xfrm>
            <a:prstGeom prst="rect">
              <a:avLst/>
            </a:prstGeom>
            <a:ln w="12700">
              <a:solidFill>
                <a:srgbClr val="009999"/>
              </a:solidFill>
            </a:ln>
          </p:spPr>
        </p:pic>
        <p:pic>
          <p:nvPicPr>
            <p:cNvPr id="249" name="Picture 248">
              <a:extLst>
                <a:ext uri="{FF2B5EF4-FFF2-40B4-BE49-F238E27FC236}">
                  <a16:creationId xmlns:a16="http://schemas.microsoft.com/office/drawing/2014/main" id="{3287201B-E051-4735-87EC-4C1890DB21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476914" y="1516851"/>
              <a:ext cx="181606" cy="207937"/>
            </a:xfrm>
            <a:prstGeom prst="rect">
              <a:avLst/>
            </a:prstGeom>
            <a:ln w="12700">
              <a:solidFill>
                <a:srgbClr val="009999"/>
              </a:solidFill>
            </a:ln>
          </p:spPr>
        </p:pic>
        <p:pic>
          <p:nvPicPr>
            <p:cNvPr id="250" name="Picture 249">
              <a:extLst>
                <a:ext uri="{FF2B5EF4-FFF2-40B4-BE49-F238E27FC236}">
                  <a16:creationId xmlns:a16="http://schemas.microsoft.com/office/drawing/2014/main" id="{D8398B5D-1A1B-4C86-BFC3-8DD060A3CD6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59069" y="1602296"/>
              <a:ext cx="181606" cy="207937"/>
            </a:xfrm>
            <a:prstGeom prst="rect">
              <a:avLst/>
            </a:prstGeom>
            <a:ln w="12700">
              <a:solidFill>
                <a:srgbClr val="009999"/>
              </a:solidFill>
            </a:ln>
          </p:spPr>
        </p:pic>
        <p:pic>
          <p:nvPicPr>
            <p:cNvPr id="251" name="Picture 250">
              <a:extLst>
                <a:ext uri="{FF2B5EF4-FFF2-40B4-BE49-F238E27FC236}">
                  <a16:creationId xmlns:a16="http://schemas.microsoft.com/office/drawing/2014/main" id="{2C2652AB-7A2F-4C18-A884-A6646A2F97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41224" y="1687740"/>
              <a:ext cx="181606" cy="207937"/>
            </a:xfrm>
            <a:prstGeom prst="rect">
              <a:avLst/>
            </a:prstGeom>
            <a:ln w="12700">
              <a:solidFill>
                <a:srgbClr val="009999"/>
              </a:solidFill>
            </a:ln>
          </p:spPr>
        </p:pic>
        <p:pic>
          <p:nvPicPr>
            <p:cNvPr id="252" name="Picture 251">
              <a:extLst>
                <a:ext uri="{FF2B5EF4-FFF2-40B4-BE49-F238E27FC236}">
                  <a16:creationId xmlns:a16="http://schemas.microsoft.com/office/drawing/2014/main" id="{5CBBAD42-8DE9-4934-AC7A-7B44E269CBB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23378" y="1773185"/>
              <a:ext cx="181606" cy="207937"/>
            </a:xfrm>
            <a:prstGeom prst="rect">
              <a:avLst/>
            </a:prstGeom>
            <a:ln w="12700">
              <a:solidFill>
                <a:srgbClr val="00FFFF"/>
              </a:solidFill>
            </a:ln>
          </p:spPr>
        </p:pic>
        <p:pic>
          <p:nvPicPr>
            <p:cNvPr id="253" name="Picture 252">
              <a:extLst>
                <a:ext uri="{FF2B5EF4-FFF2-40B4-BE49-F238E27FC236}">
                  <a16:creationId xmlns:a16="http://schemas.microsoft.com/office/drawing/2014/main" id="{A53BA6CE-7A3D-4BC8-8D75-91A2787D44B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805533" y="1858630"/>
              <a:ext cx="181606" cy="207937"/>
            </a:xfrm>
            <a:prstGeom prst="rect">
              <a:avLst/>
            </a:prstGeom>
            <a:ln w="19050">
              <a:solidFill>
                <a:schemeClr val="accent4">
                  <a:lumMod val="50000"/>
                </a:schemeClr>
              </a:solidFill>
            </a:ln>
          </p:spPr>
        </p:pic>
        <p:pic>
          <p:nvPicPr>
            <p:cNvPr id="254" name="Picture 253">
              <a:extLst>
                <a:ext uri="{FF2B5EF4-FFF2-40B4-BE49-F238E27FC236}">
                  <a16:creationId xmlns:a16="http://schemas.microsoft.com/office/drawing/2014/main" id="{25C4F716-AF94-4183-9321-8B4876D39A0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887688" y="1944075"/>
              <a:ext cx="181606" cy="207937"/>
            </a:xfrm>
            <a:prstGeom prst="rect">
              <a:avLst/>
            </a:prstGeom>
          </p:spPr>
        </p:pic>
        <p:pic>
          <p:nvPicPr>
            <p:cNvPr id="255" name="Picture 254">
              <a:extLst>
                <a:ext uri="{FF2B5EF4-FFF2-40B4-BE49-F238E27FC236}">
                  <a16:creationId xmlns:a16="http://schemas.microsoft.com/office/drawing/2014/main" id="{15C09704-E09B-4475-A672-D0CD571BD9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969843" y="2029520"/>
              <a:ext cx="181606" cy="207937"/>
            </a:xfrm>
            <a:prstGeom prst="rect">
              <a:avLst/>
            </a:prstGeom>
          </p:spPr>
        </p:pic>
        <p:pic>
          <p:nvPicPr>
            <p:cNvPr id="256" name="Picture 255">
              <a:extLst>
                <a:ext uri="{FF2B5EF4-FFF2-40B4-BE49-F238E27FC236}">
                  <a16:creationId xmlns:a16="http://schemas.microsoft.com/office/drawing/2014/main" id="{B18EBC5C-B69F-4F2D-A945-FCAB1456CB7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51997" y="2114965"/>
              <a:ext cx="181606" cy="207937"/>
            </a:xfrm>
            <a:prstGeom prst="rect">
              <a:avLst/>
            </a:prstGeom>
          </p:spPr>
        </p:pic>
        <p:pic>
          <p:nvPicPr>
            <p:cNvPr id="257" name="Picture 256">
              <a:extLst>
                <a:ext uri="{FF2B5EF4-FFF2-40B4-BE49-F238E27FC236}">
                  <a16:creationId xmlns:a16="http://schemas.microsoft.com/office/drawing/2014/main" id="{0C8251A1-43EF-4CC9-AC29-8AAA94BD9EE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134152" y="2200409"/>
              <a:ext cx="181606" cy="207937"/>
            </a:xfrm>
            <a:prstGeom prst="rect">
              <a:avLst/>
            </a:prstGeom>
          </p:spPr>
        </p:pic>
        <p:pic>
          <p:nvPicPr>
            <p:cNvPr id="258" name="Picture 257">
              <a:extLst>
                <a:ext uri="{FF2B5EF4-FFF2-40B4-BE49-F238E27FC236}">
                  <a16:creationId xmlns:a16="http://schemas.microsoft.com/office/drawing/2014/main" id="{F74DE688-E662-48F5-94EC-4E0BA98CB54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216307" y="2285854"/>
              <a:ext cx="181606" cy="207937"/>
            </a:xfrm>
            <a:prstGeom prst="rect">
              <a:avLst/>
            </a:prstGeom>
          </p:spPr>
        </p:pic>
        <p:pic>
          <p:nvPicPr>
            <p:cNvPr id="259" name="Picture 258">
              <a:extLst>
                <a:ext uri="{FF2B5EF4-FFF2-40B4-BE49-F238E27FC236}">
                  <a16:creationId xmlns:a16="http://schemas.microsoft.com/office/drawing/2014/main" id="{75B76D42-6F02-4169-91A4-A9A6893ED7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298461" y="2371299"/>
              <a:ext cx="181606" cy="207937"/>
            </a:xfrm>
            <a:prstGeom prst="rect">
              <a:avLst/>
            </a:prstGeom>
          </p:spPr>
        </p:pic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CCAF40C-B563-4D7E-AE6F-B994E2A053F5}"/>
              </a:ext>
            </a:extLst>
          </p:cNvPr>
          <p:cNvGrpSpPr/>
          <p:nvPr/>
        </p:nvGrpSpPr>
        <p:grpSpPr>
          <a:xfrm>
            <a:off x="5056650" y="1206958"/>
            <a:ext cx="1384801" cy="1653451"/>
            <a:chOff x="5300796" y="987477"/>
            <a:chExt cx="1597434" cy="1598715"/>
          </a:xfrm>
        </p:grpSpPr>
        <p:pic>
          <p:nvPicPr>
            <p:cNvPr id="226" name="Picture 225">
              <a:extLst>
                <a:ext uri="{FF2B5EF4-FFF2-40B4-BE49-F238E27FC236}">
                  <a16:creationId xmlns:a16="http://schemas.microsoft.com/office/drawing/2014/main" id="{81AB59F6-39AE-4EFF-9A2E-7D18A807A4E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00796" y="987477"/>
              <a:ext cx="193909" cy="211061"/>
            </a:xfrm>
            <a:prstGeom prst="rect">
              <a:avLst/>
            </a:prstGeom>
            <a:ln w="19050">
              <a:solidFill>
                <a:srgbClr val="008000"/>
              </a:solidFill>
            </a:ln>
          </p:spPr>
        </p:pic>
        <p:pic>
          <p:nvPicPr>
            <p:cNvPr id="227" name="Picture 226">
              <a:extLst>
                <a:ext uri="{FF2B5EF4-FFF2-40B4-BE49-F238E27FC236}">
                  <a16:creationId xmlns:a16="http://schemas.microsoft.com/office/drawing/2014/main" id="{5C6ECBC1-74A6-4F64-82C6-4B86F03DA60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88516" y="1074205"/>
              <a:ext cx="193909" cy="211061"/>
            </a:xfrm>
            <a:prstGeom prst="rect">
              <a:avLst/>
            </a:prstGeom>
            <a:ln w="19050">
              <a:solidFill>
                <a:srgbClr val="008000"/>
              </a:solidFill>
            </a:ln>
          </p:spPr>
        </p:pic>
        <p:pic>
          <p:nvPicPr>
            <p:cNvPr id="228" name="Picture 227">
              <a:extLst>
                <a:ext uri="{FF2B5EF4-FFF2-40B4-BE49-F238E27FC236}">
                  <a16:creationId xmlns:a16="http://schemas.microsoft.com/office/drawing/2014/main" id="{B3E2952F-2F9E-48DE-8600-9B31C532F7C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476237" y="1160934"/>
              <a:ext cx="193909" cy="211061"/>
            </a:xfrm>
            <a:prstGeom prst="rect">
              <a:avLst/>
            </a:prstGeom>
            <a:ln w="19050">
              <a:solidFill>
                <a:srgbClr val="008000"/>
              </a:solidFill>
            </a:ln>
          </p:spPr>
        </p:pic>
        <p:pic>
          <p:nvPicPr>
            <p:cNvPr id="229" name="Picture 228">
              <a:extLst>
                <a:ext uri="{FF2B5EF4-FFF2-40B4-BE49-F238E27FC236}">
                  <a16:creationId xmlns:a16="http://schemas.microsoft.com/office/drawing/2014/main" id="{4BE2E0F4-36C1-488D-A98C-6F26BE120A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63957" y="1247662"/>
              <a:ext cx="193909" cy="211061"/>
            </a:xfrm>
            <a:prstGeom prst="rect">
              <a:avLst/>
            </a:prstGeom>
            <a:ln w="19050">
              <a:solidFill>
                <a:srgbClr val="008000"/>
              </a:solidFill>
            </a:ln>
          </p:spPr>
        </p:pic>
        <p:pic>
          <p:nvPicPr>
            <p:cNvPr id="230" name="Picture 229">
              <a:extLst>
                <a:ext uri="{FF2B5EF4-FFF2-40B4-BE49-F238E27FC236}">
                  <a16:creationId xmlns:a16="http://schemas.microsoft.com/office/drawing/2014/main" id="{2C9830F7-ABA1-4333-B725-24D3C803EB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51677" y="1334391"/>
              <a:ext cx="193909" cy="211061"/>
            </a:xfrm>
            <a:prstGeom prst="rect">
              <a:avLst/>
            </a:prstGeom>
            <a:ln w="19050">
              <a:solidFill>
                <a:srgbClr val="008000"/>
              </a:solidFill>
            </a:ln>
          </p:spPr>
        </p:pic>
        <p:pic>
          <p:nvPicPr>
            <p:cNvPr id="231" name="Picture 230">
              <a:extLst>
                <a:ext uri="{FF2B5EF4-FFF2-40B4-BE49-F238E27FC236}">
                  <a16:creationId xmlns:a16="http://schemas.microsoft.com/office/drawing/2014/main" id="{5E9837C2-2310-4016-919B-8779E417A7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39398" y="1421119"/>
              <a:ext cx="193909" cy="211061"/>
            </a:xfrm>
            <a:prstGeom prst="rect">
              <a:avLst/>
            </a:prstGeom>
            <a:ln w="19050">
              <a:solidFill>
                <a:srgbClr val="008000"/>
              </a:solidFill>
            </a:ln>
          </p:spPr>
        </p:pic>
        <p:pic>
          <p:nvPicPr>
            <p:cNvPr id="232" name="Picture 231">
              <a:extLst>
                <a:ext uri="{FF2B5EF4-FFF2-40B4-BE49-F238E27FC236}">
                  <a16:creationId xmlns:a16="http://schemas.microsoft.com/office/drawing/2014/main" id="{B91A56B8-C748-4037-9A6D-CDC864B89C4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827118" y="1507847"/>
              <a:ext cx="193909" cy="211061"/>
            </a:xfrm>
            <a:prstGeom prst="rect">
              <a:avLst/>
            </a:prstGeom>
            <a:ln w="19050">
              <a:solidFill>
                <a:srgbClr val="008000"/>
              </a:solidFill>
            </a:ln>
          </p:spPr>
        </p:pic>
        <p:pic>
          <p:nvPicPr>
            <p:cNvPr id="233" name="Picture 232">
              <a:extLst>
                <a:ext uri="{FF2B5EF4-FFF2-40B4-BE49-F238E27FC236}">
                  <a16:creationId xmlns:a16="http://schemas.microsoft.com/office/drawing/2014/main" id="{FAFE45DB-A7BE-476A-AB13-61C96C93FAF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914838" y="1594576"/>
              <a:ext cx="193909" cy="211061"/>
            </a:xfrm>
            <a:prstGeom prst="rect">
              <a:avLst/>
            </a:prstGeom>
            <a:ln w="19050">
              <a:solidFill>
                <a:srgbClr val="008000"/>
              </a:solidFill>
            </a:ln>
          </p:spPr>
        </p:pic>
        <p:pic>
          <p:nvPicPr>
            <p:cNvPr id="234" name="Picture 233">
              <a:extLst>
                <a:ext uri="{FF2B5EF4-FFF2-40B4-BE49-F238E27FC236}">
                  <a16:creationId xmlns:a16="http://schemas.microsoft.com/office/drawing/2014/main" id="{82276347-32F2-432F-BD40-C29B615D6A3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02559" y="1681304"/>
              <a:ext cx="193909" cy="211061"/>
            </a:xfrm>
            <a:prstGeom prst="rect">
              <a:avLst/>
            </a:prstGeom>
            <a:ln w="19050">
              <a:solidFill>
                <a:srgbClr val="008000"/>
              </a:solidFill>
            </a:ln>
          </p:spPr>
        </p:pic>
        <p:pic>
          <p:nvPicPr>
            <p:cNvPr id="235" name="Picture 234">
              <a:extLst>
                <a:ext uri="{FF2B5EF4-FFF2-40B4-BE49-F238E27FC236}">
                  <a16:creationId xmlns:a16="http://schemas.microsoft.com/office/drawing/2014/main" id="{67E723A1-B5E7-48BD-A8DD-4FD189B01F2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90279" y="1768033"/>
              <a:ext cx="193909" cy="211061"/>
            </a:xfrm>
            <a:prstGeom prst="rect">
              <a:avLst/>
            </a:prstGeom>
            <a:ln w="12700">
              <a:solidFill>
                <a:srgbClr val="00FFFF"/>
              </a:solidFill>
            </a:ln>
          </p:spPr>
        </p:pic>
        <p:pic>
          <p:nvPicPr>
            <p:cNvPr id="236" name="Picture 235">
              <a:extLst>
                <a:ext uri="{FF2B5EF4-FFF2-40B4-BE49-F238E27FC236}">
                  <a16:creationId xmlns:a16="http://schemas.microsoft.com/office/drawing/2014/main" id="{1BD12E99-E64C-46E5-8E5A-809FFDDA1AC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177999" y="1854761"/>
              <a:ext cx="193909" cy="211061"/>
            </a:xfrm>
            <a:prstGeom prst="rect">
              <a:avLst/>
            </a:prstGeom>
            <a:ln w="12700">
              <a:solidFill>
                <a:schemeClr val="accent1"/>
              </a:solidFill>
            </a:ln>
          </p:spPr>
        </p:pic>
        <p:pic>
          <p:nvPicPr>
            <p:cNvPr id="237" name="Picture 236">
              <a:extLst>
                <a:ext uri="{FF2B5EF4-FFF2-40B4-BE49-F238E27FC236}">
                  <a16:creationId xmlns:a16="http://schemas.microsoft.com/office/drawing/2014/main" id="{1FC41FBA-25F2-4071-9FCB-CAAD49C2632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265720" y="1941489"/>
              <a:ext cx="193909" cy="211061"/>
            </a:xfrm>
            <a:prstGeom prst="rect">
              <a:avLst/>
            </a:prstGeom>
          </p:spPr>
        </p:pic>
        <p:pic>
          <p:nvPicPr>
            <p:cNvPr id="238" name="Picture 237">
              <a:extLst>
                <a:ext uri="{FF2B5EF4-FFF2-40B4-BE49-F238E27FC236}">
                  <a16:creationId xmlns:a16="http://schemas.microsoft.com/office/drawing/2014/main" id="{B006285C-B38D-4356-B7EE-742EC1C98B5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353440" y="2028218"/>
              <a:ext cx="193909" cy="211061"/>
            </a:xfrm>
            <a:prstGeom prst="rect">
              <a:avLst/>
            </a:prstGeom>
          </p:spPr>
        </p:pic>
        <p:pic>
          <p:nvPicPr>
            <p:cNvPr id="239" name="Picture 238">
              <a:extLst>
                <a:ext uri="{FF2B5EF4-FFF2-40B4-BE49-F238E27FC236}">
                  <a16:creationId xmlns:a16="http://schemas.microsoft.com/office/drawing/2014/main" id="{E3DC2E10-BC98-49A7-9A8C-DBE5D32663D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441160" y="2114946"/>
              <a:ext cx="193909" cy="211061"/>
            </a:xfrm>
            <a:prstGeom prst="rect">
              <a:avLst/>
            </a:prstGeom>
          </p:spPr>
        </p:pic>
        <p:pic>
          <p:nvPicPr>
            <p:cNvPr id="240" name="Picture 239">
              <a:extLst>
                <a:ext uri="{FF2B5EF4-FFF2-40B4-BE49-F238E27FC236}">
                  <a16:creationId xmlns:a16="http://schemas.microsoft.com/office/drawing/2014/main" id="{65AA306A-5801-42D4-8CF3-9AF4DDB92E6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528881" y="2201674"/>
              <a:ext cx="193909" cy="211061"/>
            </a:xfrm>
            <a:prstGeom prst="rect">
              <a:avLst/>
            </a:prstGeom>
          </p:spPr>
        </p:pic>
        <p:pic>
          <p:nvPicPr>
            <p:cNvPr id="241" name="Picture 240">
              <a:extLst>
                <a:ext uri="{FF2B5EF4-FFF2-40B4-BE49-F238E27FC236}">
                  <a16:creationId xmlns:a16="http://schemas.microsoft.com/office/drawing/2014/main" id="{1103D8F5-1BC0-4C45-9C6A-AA70F7BB531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16601" y="2288403"/>
              <a:ext cx="193909" cy="211061"/>
            </a:xfrm>
            <a:prstGeom prst="rect">
              <a:avLst/>
            </a:prstGeom>
          </p:spPr>
        </p:pic>
        <p:pic>
          <p:nvPicPr>
            <p:cNvPr id="242" name="Picture 241">
              <a:extLst>
                <a:ext uri="{FF2B5EF4-FFF2-40B4-BE49-F238E27FC236}">
                  <a16:creationId xmlns:a16="http://schemas.microsoft.com/office/drawing/2014/main" id="{61A6DD05-0793-4E0B-BB70-3AC92C922B1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04321" y="2375131"/>
              <a:ext cx="193909" cy="211061"/>
            </a:xfrm>
            <a:prstGeom prst="rect">
              <a:avLst/>
            </a:prstGeom>
          </p:spPr>
        </p:pic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5BA5DAB-96B4-4C13-A9A5-BF2506DCD228}"/>
              </a:ext>
            </a:extLst>
          </p:cNvPr>
          <p:cNvGrpSpPr/>
          <p:nvPr/>
        </p:nvGrpSpPr>
        <p:grpSpPr>
          <a:xfrm>
            <a:off x="5668591" y="1481756"/>
            <a:ext cx="244124" cy="306644"/>
            <a:chOff x="5947764" y="1253407"/>
            <a:chExt cx="281608" cy="296493"/>
          </a:xfrm>
        </p:grpSpPr>
        <p:pic>
          <p:nvPicPr>
            <p:cNvPr id="212" name="Picture 211">
              <a:extLst>
                <a:ext uri="{FF2B5EF4-FFF2-40B4-BE49-F238E27FC236}">
                  <a16:creationId xmlns:a16="http://schemas.microsoft.com/office/drawing/2014/main" id="{B344114B-C2FF-46B8-A2B0-648A786A16E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947764" y="1253407"/>
              <a:ext cx="193894" cy="210142"/>
            </a:xfrm>
            <a:prstGeom prst="rect">
              <a:avLst/>
            </a:prstGeom>
            <a:ln w="12700">
              <a:solidFill>
                <a:schemeClr val="accent1"/>
              </a:solidFill>
            </a:ln>
          </p:spPr>
        </p:pic>
        <p:pic>
          <p:nvPicPr>
            <p:cNvPr id="213" name="Picture 212">
              <a:extLst>
                <a:ext uri="{FF2B5EF4-FFF2-40B4-BE49-F238E27FC236}">
                  <a16:creationId xmlns:a16="http://schemas.microsoft.com/office/drawing/2014/main" id="{E9E3852E-6171-4F6A-9A4F-9FC0F05AE43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35478" y="1339758"/>
              <a:ext cx="193894" cy="210142"/>
            </a:xfrm>
            <a:prstGeom prst="rect">
              <a:avLst/>
            </a:prstGeom>
            <a:ln w="12700">
              <a:solidFill>
                <a:schemeClr val="accent1"/>
              </a:solidFill>
            </a:ln>
          </p:spPr>
        </p:pic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A6394BC-66E0-4A39-BE1A-C2D22ACF52E5}"/>
              </a:ext>
            </a:extLst>
          </p:cNvPr>
          <p:cNvGrpSpPr/>
          <p:nvPr/>
        </p:nvGrpSpPr>
        <p:grpSpPr>
          <a:xfrm>
            <a:off x="8494279" y="1238078"/>
            <a:ext cx="1403803" cy="1630268"/>
            <a:chOff x="8570507" y="1018597"/>
            <a:chExt cx="1619354" cy="1576300"/>
          </a:xfrm>
        </p:grpSpPr>
        <p:pic>
          <p:nvPicPr>
            <p:cNvPr id="192" name="Picture 191">
              <a:extLst>
                <a:ext uri="{FF2B5EF4-FFF2-40B4-BE49-F238E27FC236}">
                  <a16:creationId xmlns:a16="http://schemas.microsoft.com/office/drawing/2014/main" id="{329A2810-5645-4A30-8B86-DDB7A510229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570507" y="1018597"/>
              <a:ext cx="196569" cy="208102"/>
            </a:xfrm>
            <a:prstGeom prst="rect">
              <a:avLst/>
            </a:prstGeom>
          </p:spPr>
        </p:pic>
        <p:pic>
          <p:nvPicPr>
            <p:cNvPr id="193" name="Picture 192">
              <a:extLst>
                <a:ext uri="{FF2B5EF4-FFF2-40B4-BE49-F238E27FC236}">
                  <a16:creationId xmlns:a16="http://schemas.microsoft.com/office/drawing/2014/main" id="{CAFA79D8-9A37-400F-947E-AE0AD76B266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659431" y="1104109"/>
              <a:ext cx="196569" cy="208102"/>
            </a:xfrm>
            <a:prstGeom prst="rect">
              <a:avLst/>
            </a:prstGeom>
          </p:spPr>
        </p:pic>
        <p:pic>
          <p:nvPicPr>
            <p:cNvPr id="194" name="Picture 193">
              <a:extLst>
                <a:ext uri="{FF2B5EF4-FFF2-40B4-BE49-F238E27FC236}">
                  <a16:creationId xmlns:a16="http://schemas.microsoft.com/office/drawing/2014/main" id="{A1BE2FD1-D99E-403D-84CF-C64049F8F49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748355" y="1189622"/>
              <a:ext cx="196569" cy="208102"/>
            </a:xfrm>
            <a:prstGeom prst="rect">
              <a:avLst/>
            </a:prstGeom>
          </p:spPr>
        </p:pic>
        <p:pic>
          <p:nvPicPr>
            <p:cNvPr id="195" name="Picture 194">
              <a:extLst>
                <a:ext uri="{FF2B5EF4-FFF2-40B4-BE49-F238E27FC236}">
                  <a16:creationId xmlns:a16="http://schemas.microsoft.com/office/drawing/2014/main" id="{FF44EFB9-8AF5-4423-B04E-55AEDF609F7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837279" y="1275134"/>
              <a:ext cx="196569" cy="208102"/>
            </a:xfrm>
            <a:prstGeom prst="rect">
              <a:avLst/>
            </a:prstGeom>
          </p:spPr>
        </p:pic>
        <p:pic>
          <p:nvPicPr>
            <p:cNvPr id="196" name="Picture 195">
              <a:extLst>
                <a:ext uri="{FF2B5EF4-FFF2-40B4-BE49-F238E27FC236}">
                  <a16:creationId xmlns:a16="http://schemas.microsoft.com/office/drawing/2014/main" id="{E0AD689B-48AC-4DC9-BCA5-C50EB9745C3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926203" y="1360647"/>
              <a:ext cx="196569" cy="208102"/>
            </a:xfrm>
            <a:prstGeom prst="rect">
              <a:avLst/>
            </a:prstGeom>
          </p:spPr>
        </p:pic>
        <p:pic>
          <p:nvPicPr>
            <p:cNvPr id="197" name="Picture 196">
              <a:extLst>
                <a:ext uri="{FF2B5EF4-FFF2-40B4-BE49-F238E27FC236}">
                  <a16:creationId xmlns:a16="http://schemas.microsoft.com/office/drawing/2014/main" id="{C3E0B2DE-77AD-4189-B9D3-5A4BC306924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015127" y="1446159"/>
              <a:ext cx="196569" cy="208102"/>
            </a:xfrm>
            <a:prstGeom prst="rect">
              <a:avLst/>
            </a:prstGeom>
          </p:spPr>
        </p:pic>
        <p:pic>
          <p:nvPicPr>
            <p:cNvPr id="198" name="Picture 197">
              <a:extLst>
                <a:ext uri="{FF2B5EF4-FFF2-40B4-BE49-F238E27FC236}">
                  <a16:creationId xmlns:a16="http://schemas.microsoft.com/office/drawing/2014/main" id="{A6587612-D146-46C1-AFAE-1ED53DA7C81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104051" y="1531671"/>
              <a:ext cx="196569" cy="208102"/>
            </a:xfrm>
            <a:prstGeom prst="rect">
              <a:avLst/>
            </a:prstGeom>
          </p:spPr>
        </p:pic>
        <p:pic>
          <p:nvPicPr>
            <p:cNvPr id="199" name="Picture 198">
              <a:extLst>
                <a:ext uri="{FF2B5EF4-FFF2-40B4-BE49-F238E27FC236}">
                  <a16:creationId xmlns:a16="http://schemas.microsoft.com/office/drawing/2014/main" id="{B7069993-B821-4AB3-B2DE-0AB14990DA9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192975" y="1617184"/>
              <a:ext cx="196569" cy="208102"/>
            </a:xfrm>
            <a:prstGeom prst="rect">
              <a:avLst/>
            </a:prstGeom>
          </p:spPr>
        </p:pic>
        <p:pic>
          <p:nvPicPr>
            <p:cNvPr id="200" name="Picture 199">
              <a:extLst>
                <a:ext uri="{FF2B5EF4-FFF2-40B4-BE49-F238E27FC236}">
                  <a16:creationId xmlns:a16="http://schemas.microsoft.com/office/drawing/2014/main" id="{1A73C2BB-F6EE-44A1-8078-31588ACAA59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281899" y="1702696"/>
              <a:ext cx="196569" cy="208102"/>
            </a:xfrm>
            <a:prstGeom prst="rect">
              <a:avLst/>
            </a:prstGeom>
          </p:spPr>
        </p:pic>
        <p:pic>
          <p:nvPicPr>
            <p:cNvPr id="201" name="Picture 200">
              <a:extLst>
                <a:ext uri="{FF2B5EF4-FFF2-40B4-BE49-F238E27FC236}">
                  <a16:creationId xmlns:a16="http://schemas.microsoft.com/office/drawing/2014/main" id="{7155BB15-B12D-48C2-80E0-43182756280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370823" y="1788209"/>
              <a:ext cx="196569" cy="208102"/>
            </a:xfrm>
            <a:prstGeom prst="rect">
              <a:avLst/>
            </a:prstGeom>
          </p:spPr>
        </p:pic>
        <p:pic>
          <p:nvPicPr>
            <p:cNvPr id="202" name="Picture 201">
              <a:extLst>
                <a:ext uri="{FF2B5EF4-FFF2-40B4-BE49-F238E27FC236}">
                  <a16:creationId xmlns:a16="http://schemas.microsoft.com/office/drawing/2014/main" id="{47C1AA78-3F0B-4855-89E2-3146EFD917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459747" y="1873721"/>
              <a:ext cx="196569" cy="208102"/>
            </a:xfrm>
            <a:prstGeom prst="rect">
              <a:avLst/>
            </a:prstGeom>
          </p:spPr>
        </p:pic>
        <p:pic>
          <p:nvPicPr>
            <p:cNvPr id="203" name="Picture 202">
              <a:extLst>
                <a:ext uri="{FF2B5EF4-FFF2-40B4-BE49-F238E27FC236}">
                  <a16:creationId xmlns:a16="http://schemas.microsoft.com/office/drawing/2014/main" id="{1E55D1BD-BACA-4F82-A91F-60BDB0ADC87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48671" y="1959233"/>
              <a:ext cx="196569" cy="208102"/>
            </a:xfrm>
            <a:prstGeom prst="rect">
              <a:avLst/>
            </a:prstGeom>
          </p:spPr>
        </p:pic>
        <p:pic>
          <p:nvPicPr>
            <p:cNvPr id="204" name="Picture 203">
              <a:extLst>
                <a:ext uri="{FF2B5EF4-FFF2-40B4-BE49-F238E27FC236}">
                  <a16:creationId xmlns:a16="http://schemas.microsoft.com/office/drawing/2014/main" id="{5E36DC7B-8F13-4D9A-AF41-0F3A0086AD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637595" y="2044746"/>
              <a:ext cx="196569" cy="208102"/>
            </a:xfrm>
            <a:prstGeom prst="rect">
              <a:avLst/>
            </a:prstGeom>
          </p:spPr>
        </p:pic>
        <p:pic>
          <p:nvPicPr>
            <p:cNvPr id="205" name="Picture 204">
              <a:extLst>
                <a:ext uri="{FF2B5EF4-FFF2-40B4-BE49-F238E27FC236}">
                  <a16:creationId xmlns:a16="http://schemas.microsoft.com/office/drawing/2014/main" id="{C88C61AA-D043-4A0B-AFD0-D3BA6A2F5DC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726519" y="2130258"/>
              <a:ext cx="196569" cy="208102"/>
            </a:xfrm>
            <a:prstGeom prst="rect">
              <a:avLst/>
            </a:prstGeom>
          </p:spPr>
        </p:pic>
        <p:pic>
          <p:nvPicPr>
            <p:cNvPr id="206" name="Picture 205">
              <a:extLst>
                <a:ext uri="{FF2B5EF4-FFF2-40B4-BE49-F238E27FC236}">
                  <a16:creationId xmlns:a16="http://schemas.microsoft.com/office/drawing/2014/main" id="{A3CA29E1-A71A-464D-BB1A-773A4EA16F6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815444" y="2215771"/>
              <a:ext cx="196569" cy="208102"/>
            </a:xfrm>
            <a:prstGeom prst="rect">
              <a:avLst/>
            </a:prstGeom>
          </p:spPr>
        </p:pic>
        <p:pic>
          <p:nvPicPr>
            <p:cNvPr id="207" name="Picture 206">
              <a:extLst>
                <a:ext uri="{FF2B5EF4-FFF2-40B4-BE49-F238E27FC236}">
                  <a16:creationId xmlns:a16="http://schemas.microsoft.com/office/drawing/2014/main" id="{461F8963-8351-4CA9-8DB2-35B712F7399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04368" y="2301283"/>
              <a:ext cx="196569" cy="208102"/>
            </a:xfrm>
            <a:prstGeom prst="rect">
              <a:avLst/>
            </a:prstGeom>
          </p:spPr>
        </p:pic>
        <p:pic>
          <p:nvPicPr>
            <p:cNvPr id="208" name="Picture 207">
              <a:extLst>
                <a:ext uri="{FF2B5EF4-FFF2-40B4-BE49-F238E27FC236}">
                  <a16:creationId xmlns:a16="http://schemas.microsoft.com/office/drawing/2014/main" id="{99B74D2A-04B3-45B3-947C-AD1BD469B26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93292" y="2386795"/>
              <a:ext cx="196569" cy="208102"/>
            </a:xfrm>
            <a:prstGeom prst="rect">
              <a:avLst/>
            </a:prstGeom>
          </p:spPr>
        </p:pic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71F956A-96B2-42D5-8AE8-45B4E49D971A}"/>
              </a:ext>
            </a:extLst>
          </p:cNvPr>
          <p:cNvGrpSpPr/>
          <p:nvPr/>
        </p:nvGrpSpPr>
        <p:grpSpPr>
          <a:xfrm>
            <a:off x="8207366" y="1220974"/>
            <a:ext cx="1379657" cy="1631761"/>
            <a:chOff x="8287300" y="1001493"/>
            <a:chExt cx="1591501" cy="1577743"/>
          </a:xfrm>
        </p:grpSpPr>
        <p:pic>
          <p:nvPicPr>
            <p:cNvPr id="175" name="Picture 174">
              <a:extLst>
                <a:ext uri="{FF2B5EF4-FFF2-40B4-BE49-F238E27FC236}">
                  <a16:creationId xmlns:a16="http://schemas.microsoft.com/office/drawing/2014/main" id="{725EAFEF-F30C-460D-9D10-DF33769407C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287300" y="1001493"/>
              <a:ext cx="193188" cy="208292"/>
            </a:xfrm>
            <a:prstGeom prst="rect">
              <a:avLst/>
            </a:prstGeom>
          </p:spPr>
        </p:pic>
        <p:pic>
          <p:nvPicPr>
            <p:cNvPr id="176" name="Picture 175">
              <a:extLst>
                <a:ext uri="{FF2B5EF4-FFF2-40B4-BE49-F238E27FC236}">
                  <a16:creationId xmlns:a16="http://schemas.microsoft.com/office/drawing/2014/main" id="{EF348D6C-2DAC-4695-952C-EA9B4E1F40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74695" y="1087084"/>
              <a:ext cx="193188" cy="208292"/>
            </a:xfrm>
            <a:prstGeom prst="rect">
              <a:avLst/>
            </a:prstGeom>
          </p:spPr>
        </p:pic>
        <p:pic>
          <p:nvPicPr>
            <p:cNvPr id="177" name="Picture 176">
              <a:extLst>
                <a:ext uri="{FF2B5EF4-FFF2-40B4-BE49-F238E27FC236}">
                  <a16:creationId xmlns:a16="http://schemas.microsoft.com/office/drawing/2014/main" id="{90A78ACD-9197-4F52-9585-E180DA317D9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462089" y="1172674"/>
              <a:ext cx="193188" cy="208292"/>
            </a:xfrm>
            <a:prstGeom prst="rect">
              <a:avLst/>
            </a:prstGeom>
          </p:spPr>
        </p:pic>
        <p:pic>
          <p:nvPicPr>
            <p:cNvPr id="178" name="Picture 177">
              <a:extLst>
                <a:ext uri="{FF2B5EF4-FFF2-40B4-BE49-F238E27FC236}">
                  <a16:creationId xmlns:a16="http://schemas.microsoft.com/office/drawing/2014/main" id="{E9FF1F20-EFEF-4464-9CCD-BFCEE40E34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549484" y="1258265"/>
              <a:ext cx="193188" cy="208292"/>
            </a:xfrm>
            <a:prstGeom prst="rect">
              <a:avLst/>
            </a:prstGeom>
          </p:spPr>
        </p:pic>
        <p:pic>
          <p:nvPicPr>
            <p:cNvPr id="179" name="Picture 178">
              <a:extLst>
                <a:ext uri="{FF2B5EF4-FFF2-40B4-BE49-F238E27FC236}">
                  <a16:creationId xmlns:a16="http://schemas.microsoft.com/office/drawing/2014/main" id="{1CBB804C-46A5-4283-9037-E109C02EFD7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636878" y="1343856"/>
              <a:ext cx="193188" cy="208292"/>
            </a:xfrm>
            <a:prstGeom prst="rect">
              <a:avLst/>
            </a:prstGeom>
          </p:spPr>
        </p:pic>
        <p:pic>
          <p:nvPicPr>
            <p:cNvPr id="180" name="Picture 179">
              <a:extLst>
                <a:ext uri="{FF2B5EF4-FFF2-40B4-BE49-F238E27FC236}">
                  <a16:creationId xmlns:a16="http://schemas.microsoft.com/office/drawing/2014/main" id="{67192792-8DB4-4C5C-8FED-3B10F53B474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724273" y="1429446"/>
              <a:ext cx="193188" cy="208292"/>
            </a:xfrm>
            <a:prstGeom prst="rect">
              <a:avLst/>
            </a:prstGeom>
          </p:spPr>
        </p:pic>
        <p:pic>
          <p:nvPicPr>
            <p:cNvPr id="181" name="Picture 180">
              <a:extLst>
                <a:ext uri="{FF2B5EF4-FFF2-40B4-BE49-F238E27FC236}">
                  <a16:creationId xmlns:a16="http://schemas.microsoft.com/office/drawing/2014/main" id="{8DBF0C1C-E03F-4056-93E3-09E97A694C9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811667" y="1515037"/>
              <a:ext cx="193188" cy="208292"/>
            </a:xfrm>
            <a:prstGeom prst="rect">
              <a:avLst/>
            </a:prstGeom>
          </p:spPr>
        </p:pic>
        <p:pic>
          <p:nvPicPr>
            <p:cNvPr id="182" name="Picture 181">
              <a:extLst>
                <a:ext uri="{FF2B5EF4-FFF2-40B4-BE49-F238E27FC236}">
                  <a16:creationId xmlns:a16="http://schemas.microsoft.com/office/drawing/2014/main" id="{CC60A38F-3154-4018-8C61-AEF488B2B5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899062" y="1600628"/>
              <a:ext cx="193188" cy="208292"/>
            </a:xfrm>
            <a:prstGeom prst="rect">
              <a:avLst/>
            </a:prstGeom>
          </p:spPr>
        </p:pic>
        <p:pic>
          <p:nvPicPr>
            <p:cNvPr id="183" name="Picture 182">
              <a:extLst>
                <a:ext uri="{FF2B5EF4-FFF2-40B4-BE49-F238E27FC236}">
                  <a16:creationId xmlns:a16="http://schemas.microsoft.com/office/drawing/2014/main" id="{595FBB7E-3853-42EB-8EC9-AA2AB1705ED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986456" y="1686218"/>
              <a:ext cx="193188" cy="208292"/>
            </a:xfrm>
            <a:prstGeom prst="rect">
              <a:avLst/>
            </a:prstGeom>
          </p:spPr>
        </p:pic>
        <p:pic>
          <p:nvPicPr>
            <p:cNvPr id="184" name="Picture 183">
              <a:extLst>
                <a:ext uri="{FF2B5EF4-FFF2-40B4-BE49-F238E27FC236}">
                  <a16:creationId xmlns:a16="http://schemas.microsoft.com/office/drawing/2014/main" id="{4A9649FE-A289-4ABD-9E0E-3857E288925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073851" y="1771809"/>
              <a:ext cx="193188" cy="208292"/>
            </a:xfrm>
            <a:prstGeom prst="rect">
              <a:avLst/>
            </a:prstGeom>
          </p:spPr>
        </p:pic>
        <p:pic>
          <p:nvPicPr>
            <p:cNvPr id="185" name="Picture 184">
              <a:extLst>
                <a:ext uri="{FF2B5EF4-FFF2-40B4-BE49-F238E27FC236}">
                  <a16:creationId xmlns:a16="http://schemas.microsoft.com/office/drawing/2014/main" id="{74FB6BDA-6717-4C56-A411-1A7589FDB7F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161245" y="1857400"/>
              <a:ext cx="193188" cy="208292"/>
            </a:xfrm>
            <a:prstGeom prst="rect">
              <a:avLst/>
            </a:prstGeom>
          </p:spPr>
        </p:pic>
        <p:pic>
          <p:nvPicPr>
            <p:cNvPr id="186" name="Picture 185">
              <a:extLst>
                <a:ext uri="{FF2B5EF4-FFF2-40B4-BE49-F238E27FC236}">
                  <a16:creationId xmlns:a16="http://schemas.microsoft.com/office/drawing/2014/main" id="{03EC465B-06AB-4CCD-BABF-E02DB6CDA50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248640" y="1942991"/>
              <a:ext cx="193188" cy="208292"/>
            </a:xfrm>
            <a:prstGeom prst="rect">
              <a:avLst/>
            </a:prstGeom>
          </p:spPr>
        </p:pic>
        <p:pic>
          <p:nvPicPr>
            <p:cNvPr id="187" name="Picture 186">
              <a:extLst>
                <a:ext uri="{FF2B5EF4-FFF2-40B4-BE49-F238E27FC236}">
                  <a16:creationId xmlns:a16="http://schemas.microsoft.com/office/drawing/2014/main" id="{03401D09-0B18-4D97-B447-F61E4ED7E04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336034" y="2028581"/>
              <a:ext cx="193188" cy="208292"/>
            </a:xfrm>
            <a:prstGeom prst="rect">
              <a:avLst/>
            </a:prstGeom>
          </p:spPr>
        </p:pic>
        <p:pic>
          <p:nvPicPr>
            <p:cNvPr id="188" name="Picture 187">
              <a:extLst>
                <a:ext uri="{FF2B5EF4-FFF2-40B4-BE49-F238E27FC236}">
                  <a16:creationId xmlns:a16="http://schemas.microsoft.com/office/drawing/2014/main" id="{17D4CE02-0FDF-455B-8D04-A9B4D4D6517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423429" y="2114172"/>
              <a:ext cx="193188" cy="208292"/>
            </a:xfrm>
            <a:prstGeom prst="rect">
              <a:avLst/>
            </a:prstGeom>
          </p:spPr>
        </p:pic>
        <p:pic>
          <p:nvPicPr>
            <p:cNvPr id="189" name="Picture 188">
              <a:extLst>
                <a:ext uri="{FF2B5EF4-FFF2-40B4-BE49-F238E27FC236}">
                  <a16:creationId xmlns:a16="http://schemas.microsoft.com/office/drawing/2014/main" id="{260185CE-BA16-445F-919F-A76451113BD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10824" y="2199763"/>
              <a:ext cx="193188" cy="208292"/>
            </a:xfrm>
            <a:prstGeom prst="rect">
              <a:avLst/>
            </a:prstGeom>
          </p:spPr>
        </p:pic>
        <p:pic>
          <p:nvPicPr>
            <p:cNvPr id="190" name="Picture 189">
              <a:extLst>
                <a:ext uri="{FF2B5EF4-FFF2-40B4-BE49-F238E27FC236}">
                  <a16:creationId xmlns:a16="http://schemas.microsoft.com/office/drawing/2014/main" id="{780FB064-905D-4028-9EE4-5CD74E6D41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98218" y="2285353"/>
              <a:ext cx="193188" cy="208292"/>
            </a:xfrm>
            <a:prstGeom prst="rect">
              <a:avLst/>
            </a:prstGeom>
          </p:spPr>
        </p:pic>
        <p:pic>
          <p:nvPicPr>
            <p:cNvPr id="191" name="Picture 190">
              <a:extLst>
                <a:ext uri="{FF2B5EF4-FFF2-40B4-BE49-F238E27FC236}">
                  <a16:creationId xmlns:a16="http://schemas.microsoft.com/office/drawing/2014/main" id="{F6B95C49-B27D-48F5-A19E-1E00F7A5237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685613" y="2370944"/>
              <a:ext cx="193188" cy="208292"/>
            </a:xfrm>
            <a:prstGeom prst="rect">
              <a:avLst/>
            </a:prstGeom>
          </p:spPr>
        </p:pic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DED445B-2C78-4177-837B-49676BFCF5A6}"/>
              </a:ext>
            </a:extLst>
          </p:cNvPr>
          <p:cNvGrpSpPr/>
          <p:nvPr/>
        </p:nvGrpSpPr>
        <p:grpSpPr>
          <a:xfrm>
            <a:off x="7111658" y="1237915"/>
            <a:ext cx="1396930" cy="1670522"/>
            <a:chOff x="7044752" y="1026102"/>
            <a:chExt cx="1611426" cy="1615221"/>
          </a:xfrm>
        </p:grpSpPr>
        <p:pic>
          <p:nvPicPr>
            <p:cNvPr id="158" name="Picture 157">
              <a:extLst>
                <a:ext uri="{FF2B5EF4-FFF2-40B4-BE49-F238E27FC236}">
                  <a16:creationId xmlns:a16="http://schemas.microsoft.com/office/drawing/2014/main" id="{212FEEAF-76F4-4B88-A988-2A0DBE22249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44752" y="1026102"/>
              <a:ext cx="195607" cy="213240"/>
            </a:xfrm>
            <a:prstGeom prst="rect">
              <a:avLst/>
            </a:prstGeom>
          </p:spPr>
        </p:pic>
        <p:pic>
          <p:nvPicPr>
            <p:cNvPr id="159" name="Picture 158">
              <a:extLst>
                <a:ext uri="{FF2B5EF4-FFF2-40B4-BE49-F238E27FC236}">
                  <a16:creationId xmlns:a16="http://schemas.microsoft.com/office/drawing/2014/main" id="{8F345ADF-7150-476A-AC10-7E80208A07A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33241" y="1113726"/>
              <a:ext cx="195607" cy="213240"/>
            </a:xfrm>
            <a:prstGeom prst="rect">
              <a:avLst/>
            </a:prstGeom>
          </p:spPr>
        </p:pic>
        <p:pic>
          <p:nvPicPr>
            <p:cNvPr id="160" name="Picture 159">
              <a:extLst>
                <a:ext uri="{FF2B5EF4-FFF2-40B4-BE49-F238E27FC236}">
                  <a16:creationId xmlns:a16="http://schemas.microsoft.com/office/drawing/2014/main" id="{D2299133-381C-4A97-9C80-E73EC8CFF1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221729" y="1201350"/>
              <a:ext cx="195607" cy="213240"/>
            </a:xfrm>
            <a:prstGeom prst="rect">
              <a:avLst/>
            </a:prstGeom>
          </p:spPr>
        </p:pic>
        <p:pic>
          <p:nvPicPr>
            <p:cNvPr id="161" name="Picture 160">
              <a:extLst>
                <a:ext uri="{FF2B5EF4-FFF2-40B4-BE49-F238E27FC236}">
                  <a16:creationId xmlns:a16="http://schemas.microsoft.com/office/drawing/2014/main" id="{F23F1466-9FE2-42FF-AF1F-587429DA420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10218" y="1288973"/>
              <a:ext cx="195607" cy="213240"/>
            </a:xfrm>
            <a:prstGeom prst="rect">
              <a:avLst/>
            </a:prstGeom>
          </p:spPr>
        </p:pic>
        <p:pic>
          <p:nvPicPr>
            <p:cNvPr id="162" name="Picture 161">
              <a:extLst>
                <a:ext uri="{FF2B5EF4-FFF2-40B4-BE49-F238E27FC236}">
                  <a16:creationId xmlns:a16="http://schemas.microsoft.com/office/drawing/2014/main" id="{C5E2DDD3-D3EA-4F72-A4A4-20E89C7843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98707" y="1376597"/>
              <a:ext cx="195607" cy="213240"/>
            </a:xfrm>
            <a:prstGeom prst="rect">
              <a:avLst/>
            </a:prstGeom>
          </p:spPr>
        </p:pic>
        <p:pic>
          <p:nvPicPr>
            <p:cNvPr id="163" name="Picture 162">
              <a:extLst>
                <a:ext uri="{FF2B5EF4-FFF2-40B4-BE49-F238E27FC236}">
                  <a16:creationId xmlns:a16="http://schemas.microsoft.com/office/drawing/2014/main" id="{3BA75347-C63F-453C-B389-DE23BA6D76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487195" y="1464221"/>
              <a:ext cx="195607" cy="213240"/>
            </a:xfrm>
            <a:prstGeom prst="rect">
              <a:avLst/>
            </a:prstGeom>
          </p:spPr>
        </p:pic>
        <p:pic>
          <p:nvPicPr>
            <p:cNvPr id="164" name="Picture 163">
              <a:extLst>
                <a:ext uri="{FF2B5EF4-FFF2-40B4-BE49-F238E27FC236}">
                  <a16:creationId xmlns:a16="http://schemas.microsoft.com/office/drawing/2014/main" id="{76FC2046-5186-40D0-BCFB-20E1CE0ECE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575684" y="1551845"/>
              <a:ext cx="195607" cy="213240"/>
            </a:xfrm>
            <a:prstGeom prst="rect">
              <a:avLst/>
            </a:prstGeom>
          </p:spPr>
        </p:pic>
        <p:pic>
          <p:nvPicPr>
            <p:cNvPr id="165" name="Picture 164">
              <a:extLst>
                <a:ext uri="{FF2B5EF4-FFF2-40B4-BE49-F238E27FC236}">
                  <a16:creationId xmlns:a16="http://schemas.microsoft.com/office/drawing/2014/main" id="{178CCEFE-3EBB-4A5D-80A7-5BFF8DCF610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64173" y="1639469"/>
              <a:ext cx="195607" cy="213240"/>
            </a:xfrm>
            <a:prstGeom prst="rect">
              <a:avLst/>
            </a:prstGeom>
          </p:spPr>
        </p:pic>
        <p:pic>
          <p:nvPicPr>
            <p:cNvPr id="166" name="Picture 165">
              <a:extLst>
                <a:ext uri="{FF2B5EF4-FFF2-40B4-BE49-F238E27FC236}">
                  <a16:creationId xmlns:a16="http://schemas.microsoft.com/office/drawing/2014/main" id="{99A3F99C-8239-48E7-82F4-2F4D11641EA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752661" y="1727093"/>
              <a:ext cx="195607" cy="213240"/>
            </a:xfrm>
            <a:prstGeom prst="rect">
              <a:avLst/>
            </a:prstGeom>
          </p:spPr>
        </p:pic>
        <p:pic>
          <p:nvPicPr>
            <p:cNvPr id="167" name="Picture 166">
              <a:extLst>
                <a:ext uri="{FF2B5EF4-FFF2-40B4-BE49-F238E27FC236}">
                  <a16:creationId xmlns:a16="http://schemas.microsoft.com/office/drawing/2014/main" id="{BEED9AAA-76E6-4C70-ADE1-67AF2C895AF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841150" y="1814716"/>
              <a:ext cx="195607" cy="213240"/>
            </a:xfrm>
            <a:prstGeom prst="rect">
              <a:avLst/>
            </a:prstGeom>
          </p:spPr>
        </p:pic>
        <p:pic>
          <p:nvPicPr>
            <p:cNvPr id="168" name="Picture 167">
              <a:extLst>
                <a:ext uri="{FF2B5EF4-FFF2-40B4-BE49-F238E27FC236}">
                  <a16:creationId xmlns:a16="http://schemas.microsoft.com/office/drawing/2014/main" id="{0BB525E1-6AB6-4319-AD79-3CE4803BA40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929639" y="1902340"/>
              <a:ext cx="195607" cy="213240"/>
            </a:xfrm>
            <a:prstGeom prst="rect">
              <a:avLst/>
            </a:prstGeom>
          </p:spPr>
        </p:pic>
        <p:pic>
          <p:nvPicPr>
            <p:cNvPr id="169" name="Picture 168">
              <a:extLst>
                <a:ext uri="{FF2B5EF4-FFF2-40B4-BE49-F238E27FC236}">
                  <a16:creationId xmlns:a16="http://schemas.microsoft.com/office/drawing/2014/main" id="{F7777290-4A11-4C73-BD46-756D3DC603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018128" y="1989964"/>
              <a:ext cx="195607" cy="213240"/>
            </a:xfrm>
            <a:prstGeom prst="rect">
              <a:avLst/>
            </a:prstGeom>
          </p:spPr>
        </p:pic>
        <p:pic>
          <p:nvPicPr>
            <p:cNvPr id="170" name="Picture 169">
              <a:extLst>
                <a:ext uri="{FF2B5EF4-FFF2-40B4-BE49-F238E27FC236}">
                  <a16:creationId xmlns:a16="http://schemas.microsoft.com/office/drawing/2014/main" id="{D912C0B7-ADBB-47BE-AAC5-0DDE26C155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106616" y="2077588"/>
              <a:ext cx="195607" cy="213240"/>
            </a:xfrm>
            <a:prstGeom prst="rect">
              <a:avLst/>
            </a:prstGeom>
          </p:spPr>
        </p:pic>
        <p:pic>
          <p:nvPicPr>
            <p:cNvPr id="171" name="Picture 170">
              <a:extLst>
                <a:ext uri="{FF2B5EF4-FFF2-40B4-BE49-F238E27FC236}">
                  <a16:creationId xmlns:a16="http://schemas.microsoft.com/office/drawing/2014/main" id="{0D1D0C87-E224-4132-80BB-F35FFE85FF3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195105" y="2165212"/>
              <a:ext cx="195607" cy="213240"/>
            </a:xfrm>
            <a:prstGeom prst="rect">
              <a:avLst/>
            </a:prstGeom>
          </p:spPr>
        </p:pic>
        <p:pic>
          <p:nvPicPr>
            <p:cNvPr id="172" name="Picture 171">
              <a:extLst>
                <a:ext uri="{FF2B5EF4-FFF2-40B4-BE49-F238E27FC236}">
                  <a16:creationId xmlns:a16="http://schemas.microsoft.com/office/drawing/2014/main" id="{411BDB9D-AF67-42C4-ABCF-E9769245AA6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283594" y="2252836"/>
              <a:ext cx="195607" cy="213240"/>
            </a:xfrm>
            <a:prstGeom prst="rect">
              <a:avLst/>
            </a:prstGeom>
          </p:spPr>
        </p:pic>
        <p:pic>
          <p:nvPicPr>
            <p:cNvPr id="173" name="Picture 172">
              <a:extLst>
                <a:ext uri="{FF2B5EF4-FFF2-40B4-BE49-F238E27FC236}">
                  <a16:creationId xmlns:a16="http://schemas.microsoft.com/office/drawing/2014/main" id="{0938D541-0E10-4325-8101-CC0435D8B2B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72082" y="2340459"/>
              <a:ext cx="195607" cy="213240"/>
            </a:xfrm>
            <a:prstGeom prst="rect">
              <a:avLst/>
            </a:prstGeom>
          </p:spPr>
        </p:pic>
        <p:pic>
          <p:nvPicPr>
            <p:cNvPr id="174" name="Picture 173">
              <a:extLst>
                <a:ext uri="{FF2B5EF4-FFF2-40B4-BE49-F238E27FC236}">
                  <a16:creationId xmlns:a16="http://schemas.microsoft.com/office/drawing/2014/main" id="{ED65A8BB-0986-4C7C-8C90-8A07B5270AF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460571" y="2428083"/>
              <a:ext cx="195607" cy="213240"/>
            </a:xfrm>
            <a:prstGeom prst="rect">
              <a:avLst/>
            </a:prstGeom>
          </p:spPr>
        </p:pic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B4A231-7D3D-4C7B-997B-BA00FE54B7C8}"/>
              </a:ext>
            </a:extLst>
          </p:cNvPr>
          <p:cNvGrpSpPr/>
          <p:nvPr/>
        </p:nvGrpSpPr>
        <p:grpSpPr>
          <a:xfrm>
            <a:off x="7865889" y="1237915"/>
            <a:ext cx="1414430" cy="1657161"/>
            <a:chOff x="7940484" y="1018434"/>
            <a:chExt cx="1631613" cy="1602303"/>
          </a:xfrm>
        </p:grpSpPr>
        <p:pic>
          <p:nvPicPr>
            <p:cNvPr id="141" name="Picture 140">
              <a:extLst>
                <a:ext uri="{FF2B5EF4-FFF2-40B4-BE49-F238E27FC236}">
                  <a16:creationId xmlns:a16="http://schemas.microsoft.com/office/drawing/2014/main" id="{2BF0456E-1806-40D3-9341-D01BE14AE95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940484" y="1018434"/>
              <a:ext cx="198057" cy="211534"/>
            </a:xfrm>
            <a:prstGeom prst="rect">
              <a:avLst/>
            </a:prstGeom>
          </p:spPr>
        </p:pic>
        <p:pic>
          <p:nvPicPr>
            <p:cNvPr id="142" name="Picture 141">
              <a:extLst>
                <a:ext uri="{FF2B5EF4-FFF2-40B4-BE49-F238E27FC236}">
                  <a16:creationId xmlns:a16="http://schemas.microsoft.com/office/drawing/2014/main" id="{6A912A36-6B89-42ED-9466-288C3077545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030081" y="1105357"/>
              <a:ext cx="198057" cy="211534"/>
            </a:xfrm>
            <a:prstGeom prst="rect">
              <a:avLst/>
            </a:prstGeom>
          </p:spPr>
        </p:pic>
        <p:pic>
          <p:nvPicPr>
            <p:cNvPr id="143" name="Picture 142">
              <a:extLst>
                <a:ext uri="{FF2B5EF4-FFF2-40B4-BE49-F238E27FC236}">
                  <a16:creationId xmlns:a16="http://schemas.microsoft.com/office/drawing/2014/main" id="{A37E8F51-1EC3-4EA4-A968-8C43D897217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119678" y="1192280"/>
              <a:ext cx="198057" cy="211534"/>
            </a:xfrm>
            <a:prstGeom prst="rect">
              <a:avLst/>
            </a:prstGeom>
          </p:spPr>
        </p:pic>
        <p:pic>
          <p:nvPicPr>
            <p:cNvPr id="144" name="Picture 143">
              <a:extLst>
                <a:ext uri="{FF2B5EF4-FFF2-40B4-BE49-F238E27FC236}">
                  <a16:creationId xmlns:a16="http://schemas.microsoft.com/office/drawing/2014/main" id="{8DE4A0A9-76D9-4ACC-BD61-1D557E125A0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209276" y="1279203"/>
              <a:ext cx="198057" cy="211534"/>
            </a:xfrm>
            <a:prstGeom prst="rect">
              <a:avLst/>
            </a:prstGeom>
          </p:spPr>
        </p:pic>
        <p:pic>
          <p:nvPicPr>
            <p:cNvPr id="145" name="Picture 144">
              <a:extLst>
                <a:ext uri="{FF2B5EF4-FFF2-40B4-BE49-F238E27FC236}">
                  <a16:creationId xmlns:a16="http://schemas.microsoft.com/office/drawing/2014/main" id="{6FCDF5C0-C7ED-4B1C-ACF5-886303CDD9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298873" y="1366126"/>
              <a:ext cx="198057" cy="211534"/>
            </a:xfrm>
            <a:prstGeom prst="rect">
              <a:avLst/>
            </a:prstGeom>
          </p:spPr>
        </p:pic>
        <p:pic>
          <p:nvPicPr>
            <p:cNvPr id="146" name="Picture 145">
              <a:extLst>
                <a:ext uri="{FF2B5EF4-FFF2-40B4-BE49-F238E27FC236}">
                  <a16:creationId xmlns:a16="http://schemas.microsoft.com/office/drawing/2014/main" id="{920996F3-10BE-4D63-AB8D-9C80468B70F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88470" y="1453049"/>
              <a:ext cx="198057" cy="211534"/>
            </a:xfrm>
            <a:prstGeom prst="rect">
              <a:avLst/>
            </a:prstGeom>
          </p:spPr>
        </p:pic>
        <p:pic>
          <p:nvPicPr>
            <p:cNvPr id="147" name="Picture 146">
              <a:extLst>
                <a:ext uri="{FF2B5EF4-FFF2-40B4-BE49-F238E27FC236}">
                  <a16:creationId xmlns:a16="http://schemas.microsoft.com/office/drawing/2014/main" id="{8AD09326-D0C9-496E-B2F6-A925F7B8BE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478067" y="1539972"/>
              <a:ext cx="198057" cy="211534"/>
            </a:xfrm>
            <a:prstGeom prst="rect">
              <a:avLst/>
            </a:prstGeom>
          </p:spPr>
        </p:pic>
        <p:pic>
          <p:nvPicPr>
            <p:cNvPr id="148" name="Picture 147">
              <a:extLst>
                <a:ext uri="{FF2B5EF4-FFF2-40B4-BE49-F238E27FC236}">
                  <a16:creationId xmlns:a16="http://schemas.microsoft.com/office/drawing/2014/main" id="{BDED7059-E73C-4F77-85EC-CCBA3965D23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567665" y="1626895"/>
              <a:ext cx="198057" cy="211534"/>
            </a:xfrm>
            <a:prstGeom prst="rect">
              <a:avLst/>
            </a:prstGeom>
          </p:spPr>
        </p:pic>
        <p:pic>
          <p:nvPicPr>
            <p:cNvPr id="149" name="Picture 148">
              <a:extLst>
                <a:ext uri="{FF2B5EF4-FFF2-40B4-BE49-F238E27FC236}">
                  <a16:creationId xmlns:a16="http://schemas.microsoft.com/office/drawing/2014/main" id="{34A031A7-8EED-45FA-9680-4775A4E4A4A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657262" y="1713818"/>
              <a:ext cx="198057" cy="211534"/>
            </a:xfrm>
            <a:prstGeom prst="rect">
              <a:avLst/>
            </a:prstGeom>
          </p:spPr>
        </p:pic>
        <p:pic>
          <p:nvPicPr>
            <p:cNvPr id="150" name="Picture 149">
              <a:extLst>
                <a:ext uri="{FF2B5EF4-FFF2-40B4-BE49-F238E27FC236}">
                  <a16:creationId xmlns:a16="http://schemas.microsoft.com/office/drawing/2014/main" id="{07D81E63-5760-427B-8B30-09C8162EAE2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746859" y="1800741"/>
              <a:ext cx="198057" cy="211534"/>
            </a:xfrm>
            <a:prstGeom prst="rect">
              <a:avLst/>
            </a:prstGeom>
          </p:spPr>
        </p:pic>
        <p:pic>
          <p:nvPicPr>
            <p:cNvPr id="151" name="Picture 150">
              <a:extLst>
                <a:ext uri="{FF2B5EF4-FFF2-40B4-BE49-F238E27FC236}">
                  <a16:creationId xmlns:a16="http://schemas.microsoft.com/office/drawing/2014/main" id="{C6EAC9EE-25DF-4F0A-818E-33B13D4F954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836456" y="1887664"/>
              <a:ext cx="198057" cy="211534"/>
            </a:xfrm>
            <a:prstGeom prst="rect">
              <a:avLst/>
            </a:prstGeom>
          </p:spPr>
        </p:pic>
        <p:pic>
          <p:nvPicPr>
            <p:cNvPr id="152" name="Picture 151">
              <a:extLst>
                <a:ext uri="{FF2B5EF4-FFF2-40B4-BE49-F238E27FC236}">
                  <a16:creationId xmlns:a16="http://schemas.microsoft.com/office/drawing/2014/main" id="{DEDF6249-6E9D-4F8F-9230-62756185DA2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926053" y="1974587"/>
              <a:ext cx="198057" cy="211534"/>
            </a:xfrm>
            <a:prstGeom prst="rect">
              <a:avLst/>
            </a:prstGeom>
          </p:spPr>
        </p:pic>
        <p:pic>
          <p:nvPicPr>
            <p:cNvPr id="153" name="Picture 152">
              <a:extLst>
                <a:ext uri="{FF2B5EF4-FFF2-40B4-BE49-F238E27FC236}">
                  <a16:creationId xmlns:a16="http://schemas.microsoft.com/office/drawing/2014/main" id="{290FE93B-077B-49DB-90ED-953BF7B0C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015651" y="2061510"/>
              <a:ext cx="198057" cy="211534"/>
            </a:xfrm>
            <a:prstGeom prst="rect">
              <a:avLst/>
            </a:prstGeom>
          </p:spPr>
        </p:pic>
        <p:pic>
          <p:nvPicPr>
            <p:cNvPr id="154" name="Picture 153">
              <a:extLst>
                <a:ext uri="{FF2B5EF4-FFF2-40B4-BE49-F238E27FC236}">
                  <a16:creationId xmlns:a16="http://schemas.microsoft.com/office/drawing/2014/main" id="{98CDBF5F-B312-40FA-AC02-DF75C157CDC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105248" y="2148433"/>
              <a:ext cx="198057" cy="211534"/>
            </a:xfrm>
            <a:prstGeom prst="rect">
              <a:avLst/>
            </a:prstGeom>
          </p:spPr>
        </p:pic>
        <p:pic>
          <p:nvPicPr>
            <p:cNvPr id="155" name="Picture 154">
              <a:extLst>
                <a:ext uri="{FF2B5EF4-FFF2-40B4-BE49-F238E27FC236}">
                  <a16:creationId xmlns:a16="http://schemas.microsoft.com/office/drawing/2014/main" id="{E1FA3674-19A6-48CC-BF0F-DD943CD5614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194845" y="2235357"/>
              <a:ext cx="198057" cy="211534"/>
            </a:xfrm>
            <a:prstGeom prst="rect">
              <a:avLst/>
            </a:prstGeom>
          </p:spPr>
        </p:pic>
        <p:pic>
          <p:nvPicPr>
            <p:cNvPr id="156" name="Picture 155">
              <a:extLst>
                <a:ext uri="{FF2B5EF4-FFF2-40B4-BE49-F238E27FC236}">
                  <a16:creationId xmlns:a16="http://schemas.microsoft.com/office/drawing/2014/main" id="{40B1212F-818F-4C16-8095-D69FA36CAC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284442" y="2322280"/>
              <a:ext cx="198057" cy="211534"/>
            </a:xfrm>
            <a:prstGeom prst="rect">
              <a:avLst/>
            </a:prstGeom>
          </p:spPr>
        </p:pic>
        <p:pic>
          <p:nvPicPr>
            <p:cNvPr id="157" name="Picture 156">
              <a:extLst>
                <a:ext uri="{FF2B5EF4-FFF2-40B4-BE49-F238E27FC236}">
                  <a16:creationId xmlns:a16="http://schemas.microsoft.com/office/drawing/2014/main" id="{CCBEBCDE-BF48-4391-B7A5-60B07D2C2CB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374040" y="2409203"/>
              <a:ext cx="198057" cy="211534"/>
            </a:xfrm>
            <a:prstGeom prst="rect">
              <a:avLst/>
            </a:prstGeom>
          </p:spPr>
        </p:pic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1F5324E-8AC2-4FD7-8196-A9C96697685A}"/>
              </a:ext>
            </a:extLst>
          </p:cNvPr>
          <p:cNvGrpSpPr/>
          <p:nvPr/>
        </p:nvGrpSpPr>
        <p:grpSpPr>
          <a:xfrm>
            <a:off x="7516594" y="1243178"/>
            <a:ext cx="1411261" cy="1678827"/>
            <a:chOff x="7591676" y="1023697"/>
            <a:chExt cx="1627957" cy="1623251"/>
          </a:xfrm>
        </p:grpSpPr>
        <p:pic>
          <p:nvPicPr>
            <p:cNvPr id="124" name="Picture 123">
              <a:extLst>
                <a:ext uri="{FF2B5EF4-FFF2-40B4-BE49-F238E27FC236}">
                  <a16:creationId xmlns:a16="http://schemas.microsoft.com/office/drawing/2014/main" id="{5D45E183-9214-433F-B316-9AE75ED6F9C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591676" y="1023697"/>
              <a:ext cx="197614" cy="214300"/>
            </a:xfrm>
            <a:prstGeom prst="rect">
              <a:avLst/>
            </a:prstGeom>
          </p:spPr>
        </p:pic>
        <p:pic>
          <p:nvPicPr>
            <p:cNvPr id="125" name="Picture 124">
              <a:extLst>
                <a:ext uri="{FF2B5EF4-FFF2-40B4-BE49-F238E27FC236}">
                  <a16:creationId xmlns:a16="http://schemas.microsoft.com/office/drawing/2014/main" id="{F0DB69A1-A5C3-4DDD-B5A2-173F0BB255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81072" y="1111756"/>
              <a:ext cx="197614" cy="214300"/>
            </a:xfrm>
            <a:prstGeom prst="rect">
              <a:avLst/>
            </a:prstGeom>
          </p:spPr>
        </p:pic>
        <p:pic>
          <p:nvPicPr>
            <p:cNvPr id="126" name="Picture 125">
              <a:extLst>
                <a:ext uri="{FF2B5EF4-FFF2-40B4-BE49-F238E27FC236}">
                  <a16:creationId xmlns:a16="http://schemas.microsoft.com/office/drawing/2014/main" id="{37FEFB0E-FFE1-4AF5-936B-14013C96AB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770469" y="1199816"/>
              <a:ext cx="197614" cy="214300"/>
            </a:xfrm>
            <a:prstGeom prst="rect">
              <a:avLst/>
            </a:prstGeom>
          </p:spPr>
        </p:pic>
        <p:pic>
          <p:nvPicPr>
            <p:cNvPr id="127" name="Picture 126">
              <a:extLst>
                <a:ext uri="{FF2B5EF4-FFF2-40B4-BE49-F238E27FC236}">
                  <a16:creationId xmlns:a16="http://schemas.microsoft.com/office/drawing/2014/main" id="{5C95211F-5C65-4885-90A2-1B38F7BC25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859865" y="1287875"/>
              <a:ext cx="197614" cy="214300"/>
            </a:xfrm>
            <a:prstGeom prst="rect">
              <a:avLst/>
            </a:prstGeom>
          </p:spPr>
        </p:pic>
        <p:pic>
          <p:nvPicPr>
            <p:cNvPr id="128" name="Picture 127">
              <a:extLst>
                <a:ext uri="{FF2B5EF4-FFF2-40B4-BE49-F238E27FC236}">
                  <a16:creationId xmlns:a16="http://schemas.microsoft.com/office/drawing/2014/main" id="{7823641B-724A-46E3-9FFB-9668FCE4793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949262" y="1375935"/>
              <a:ext cx="197614" cy="214300"/>
            </a:xfrm>
            <a:prstGeom prst="rect">
              <a:avLst/>
            </a:prstGeom>
          </p:spPr>
        </p:pic>
        <p:pic>
          <p:nvPicPr>
            <p:cNvPr id="129" name="Picture 128">
              <a:extLst>
                <a:ext uri="{FF2B5EF4-FFF2-40B4-BE49-F238E27FC236}">
                  <a16:creationId xmlns:a16="http://schemas.microsoft.com/office/drawing/2014/main" id="{FFDA4182-143F-4579-9239-31E0970CC36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038658" y="1463994"/>
              <a:ext cx="197614" cy="214300"/>
            </a:xfrm>
            <a:prstGeom prst="rect">
              <a:avLst/>
            </a:prstGeom>
          </p:spPr>
        </p:pic>
        <p:pic>
          <p:nvPicPr>
            <p:cNvPr id="130" name="Picture 129">
              <a:extLst>
                <a:ext uri="{FF2B5EF4-FFF2-40B4-BE49-F238E27FC236}">
                  <a16:creationId xmlns:a16="http://schemas.microsoft.com/office/drawing/2014/main" id="{2DE54F1C-F4A7-4B7C-8AEF-2189EBE6172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128055" y="1552054"/>
              <a:ext cx="197614" cy="214300"/>
            </a:xfrm>
            <a:prstGeom prst="rect">
              <a:avLst/>
            </a:prstGeom>
          </p:spPr>
        </p:pic>
        <p:pic>
          <p:nvPicPr>
            <p:cNvPr id="131" name="Picture 130">
              <a:extLst>
                <a:ext uri="{FF2B5EF4-FFF2-40B4-BE49-F238E27FC236}">
                  <a16:creationId xmlns:a16="http://schemas.microsoft.com/office/drawing/2014/main" id="{7CEDB4BE-8A7F-4DE6-A67B-C1A27357D79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217451" y="1640113"/>
              <a:ext cx="197614" cy="214300"/>
            </a:xfrm>
            <a:prstGeom prst="rect">
              <a:avLst/>
            </a:prstGeom>
          </p:spPr>
        </p:pic>
        <p:pic>
          <p:nvPicPr>
            <p:cNvPr id="132" name="Picture 131">
              <a:extLst>
                <a:ext uri="{FF2B5EF4-FFF2-40B4-BE49-F238E27FC236}">
                  <a16:creationId xmlns:a16="http://schemas.microsoft.com/office/drawing/2014/main" id="{5A9CB218-D216-40AE-AA56-B8C4F4BD52F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06848" y="1728173"/>
              <a:ext cx="197614" cy="214300"/>
            </a:xfrm>
            <a:prstGeom prst="rect">
              <a:avLst/>
            </a:prstGeom>
          </p:spPr>
        </p:pic>
        <p:pic>
          <p:nvPicPr>
            <p:cNvPr id="133" name="Picture 132">
              <a:extLst>
                <a:ext uri="{FF2B5EF4-FFF2-40B4-BE49-F238E27FC236}">
                  <a16:creationId xmlns:a16="http://schemas.microsoft.com/office/drawing/2014/main" id="{4750133E-D6A2-4DCA-83B5-AA084B878A0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96244" y="1816232"/>
              <a:ext cx="197614" cy="214300"/>
            </a:xfrm>
            <a:prstGeom prst="rect">
              <a:avLst/>
            </a:prstGeom>
          </p:spPr>
        </p:pic>
        <p:pic>
          <p:nvPicPr>
            <p:cNvPr id="134" name="Picture 133">
              <a:extLst>
                <a:ext uri="{FF2B5EF4-FFF2-40B4-BE49-F238E27FC236}">
                  <a16:creationId xmlns:a16="http://schemas.microsoft.com/office/drawing/2014/main" id="{0AAB90A6-6815-4B74-B503-E21914D8759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485641" y="1904291"/>
              <a:ext cx="197614" cy="214300"/>
            </a:xfrm>
            <a:prstGeom prst="rect">
              <a:avLst/>
            </a:prstGeom>
          </p:spPr>
        </p:pic>
        <p:pic>
          <p:nvPicPr>
            <p:cNvPr id="135" name="Picture 134">
              <a:extLst>
                <a:ext uri="{FF2B5EF4-FFF2-40B4-BE49-F238E27FC236}">
                  <a16:creationId xmlns:a16="http://schemas.microsoft.com/office/drawing/2014/main" id="{2CB2672B-6528-42E4-AAF5-796C5315B2B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575037" y="1992351"/>
              <a:ext cx="197614" cy="214300"/>
            </a:xfrm>
            <a:prstGeom prst="rect">
              <a:avLst/>
            </a:prstGeom>
          </p:spPr>
        </p:pic>
        <p:pic>
          <p:nvPicPr>
            <p:cNvPr id="136" name="Picture 135">
              <a:extLst>
                <a:ext uri="{FF2B5EF4-FFF2-40B4-BE49-F238E27FC236}">
                  <a16:creationId xmlns:a16="http://schemas.microsoft.com/office/drawing/2014/main" id="{20F56FCA-7778-4C8C-9B57-080B21B31A6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664433" y="2080410"/>
              <a:ext cx="197614" cy="214300"/>
            </a:xfrm>
            <a:prstGeom prst="rect">
              <a:avLst/>
            </a:prstGeom>
          </p:spPr>
        </p:pic>
        <p:pic>
          <p:nvPicPr>
            <p:cNvPr id="137" name="Picture 136">
              <a:extLst>
                <a:ext uri="{FF2B5EF4-FFF2-40B4-BE49-F238E27FC236}">
                  <a16:creationId xmlns:a16="http://schemas.microsoft.com/office/drawing/2014/main" id="{122DF553-0901-41A9-9D40-999FBF51D0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753830" y="2168470"/>
              <a:ext cx="197614" cy="214300"/>
            </a:xfrm>
            <a:prstGeom prst="rect">
              <a:avLst/>
            </a:prstGeom>
          </p:spPr>
        </p:pic>
        <p:pic>
          <p:nvPicPr>
            <p:cNvPr id="138" name="Picture 137">
              <a:extLst>
                <a:ext uri="{FF2B5EF4-FFF2-40B4-BE49-F238E27FC236}">
                  <a16:creationId xmlns:a16="http://schemas.microsoft.com/office/drawing/2014/main" id="{61A91A77-F88E-462E-9C57-D9A13AA9A2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843226" y="2256529"/>
              <a:ext cx="197614" cy="214300"/>
            </a:xfrm>
            <a:prstGeom prst="rect">
              <a:avLst/>
            </a:prstGeom>
          </p:spPr>
        </p:pic>
        <p:pic>
          <p:nvPicPr>
            <p:cNvPr id="139" name="Picture 138">
              <a:extLst>
                <a:ext uri="{FF2B5EF4-FFF2-40B4-BE49-F238E27FC236}">
                  <a16:creationId xmlns:a16="http://schemas.microsoft.com/office/drawing/2014/main" id="{07EE0CBA-39E6-43B2-AB30-6B97372E0E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932623" y="2344589"/>
              <a:ext cx="197614" cy="214300"/>
            </a:xfrm>
            <a:prstGeom prst="rect">
              <a:avLst/>
            </a:prstGeom>
          </p:spPr>
        </p:pic>
        <p:pic>
          <p:nvPicPr>
            <p:cNvPr id="140" name="Picture 139">
              <a:extLst>
                <a:ext uri="{FF2B5EF4-FFF2-40B4-BE49-F238E27FC236}">
                  <a16:creationId xmlns:a16="http://schemas.microsoft.com/office/drawing/2014/main" id="{E550B256-2658-46C9-9580-5ADEED746FB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022019" y="2432648"/>
              <a:ext cx="197614" cy="214300"/>
            </a:xfrm>
            <a:prstGeom prst="rect">
              <a:avLst/>
            </a:prstGeom>
          </p:spPr>
        </p:pic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3F9ADF4-D2CB-41CB-B558-7965050C2AEA}"/>
              </a:ext>
            </a:extLst>
          </p:cNvPr>
          <p:cNvGrpSpPr/>
          <p:nvPr/>
        </p:nvGrpSpPr>
        <p:grpSpPr>
          <a:xfrm>
            <a:off x="8861954" y="1228715"/>
            <a:ext cx="1377875" cy="1639951"/>
            <a:chOff x="8942162" y="1009235"/>
            <a:chExt cx="1589445" cy="1585662"/>
          </a:xfrm>
        </p:grpSpPr>
        <p:pic>
          <p:nvPicPr>
            <p:cNvPr id="106" name="Picture 105">
              <a:extLst>
                <a:ext uri="{FF2B5EF4-FFF2-40B4-BE49-F238E27FC236}">
                  <a16:creationId xmlns:a16="http://schemas.microsoft.com/office/drawing/2014/main" id="{1BA38D15-189E-4A2F-B646-AF10253F11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942162" y="1009235"/>
              <a:ext cx="192939" cy="209337"/>
            </a:xfrm>
            <a:prstGeom prst="rect">
              <a:avLst/>
            </a:prstGeom>
          </p:spPr>
        </p:pic>
        <p:pic>
          <p:nvPicPr>
            <p:cNvPr id="107" name="Picture 106">
              <a:extLst>
                <a:ext uri="{FF2B5EF4-FFF2-40B4-BE49-F238E27FC236}">
                  <a16:creationId xmlns:a16="http://schemas.microsoft.com/office/drawing/2014/main" id="{2A60C19A-4908-41F1-A6D6-2B5D55743C7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029444" y="1095255"/>
              <a:ext cx="192939" cy="209337"/>
            </a:xfrm>
            <a:prstGeom prst="rect">
              <a:avLst/>
            </a:prstGeom>
          </p:spPr>
        </p:pic>
        <p:pic>
          <p:nvPicPr>
            <p:cNvPr id="108" name="Picture 107">
              <a:extLst>
                <a:ext uri="{FF2B5EF4-FFF2-40B4-BE49-F238E27FC236}">
                  <a16:creationId xmlns:a16="http://schemas.microsoft.com/office/drawing/2014/main" id="{FB08A700-C808-4FF6-A64E-C0C4527A115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116725" y="1181276"/>
              <a:ext cx="192939" cy="209337"/>
            </a:xfrm>
            <a:prstGeom prst="rect">
              <a:avLst/>
            </a:prstGeom>
          </p:spPr>
        </p:pic>
        <p:pic>
          <p:nvPicPr>
            <p:cNvPr id="109" name="Picture 108">
              <a:extLst>
                <a:ext uri="{FF2B5EF4-FFF2-40B4-BE49-F238E27FC236}">
                  <a16:creationId xmlns:a16="http://schemas.microsoft.com/office/drawing/2014/main" id="{954F334E-19B3-43DF-B62E-B4D5CB92435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204007" y="1267296"/>
              <a:ext cx="192939" cy="209337"/>
            </a:xfrm>
            <a:prstGeom prst="rect">
              <a:avLst/>
            </a:prstGeom>
          </p:spPr>
        </p:pic>
        <p:pic>
          <p:nvPicPr>
            <p:cNvPr id="110" name="Picture 109">
              <a:extLst>
                <a:ext uri="{FF2B5EF4-FFF2-40B4-BE49-F238E27FC236}">
                  <a16:creationId xmlns:a16="http://schemas.microsoft.com/office/drawing/2014/main" id="{0B2EABF2-4AE9-4233-B11F-C3F1BFEDFA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291289" y="1353316"/>
              <a:ext cx="192939" cy="209337"/>
            </a:xfrm>
            <a:prstGeom prst="rect">
              <a:avLst/>
            </a:prstGeom>
          </p:spPr>
        </p:pic>
        <p:pic>
          <p:nvPicPr>
            <p:cNvPr id="111" name="Picture 110">
              <a:extLst>
                <a:ext uri="{FF2B5EF4-FFF2-40B4-BE49-F238E27FC236}">
                  <a16:creationId xmlns:a16="http://schemas.microsoft.com/office/drawing/2014/main" id="{D56C84A4-CCF9-45E8-8F89-B88835CBA41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378570" y="1439336"/>
              <a:ext cx="192939" cy="209337"/>
            </a:xfrm>
            <a:prstGeom prst="rect">
              <a:avLst/>
            </a:prstGeom>
          </p:spPr>
        </p:pic>
        <p:pic>
          <p:nvPicPr>
            <p:cNvPr id="112" name="Picture 111">
              <a:extLst>
                <a:ext uri="{FF2B5EF4-FFF2-40B4-BE49-F238E27FC236}">
                  <a16:creationId xmlns:a16="http://schemas.microsoft.com/office/drawing/2014/main" id="{84D778D7-8C5E-493A-9FE7-0D38A39F8F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465852" y="1525357"/>
              <a:ext cx="192939" cy="209337"/>
            </a:xfrm>
            <a:prstGeom prst="rect">
              <a:avLst/>
            </a:prstGeom>
          </p:spPr>
        </p:pic>
        <p:pic>
          <p:nvPicPr>
            <p:cNvPr id="113" name="Picture 112">
              <a:extLst>
                <a:ext uri="{FF2B5EF4-FFF2-40B4-BE49-F238E27FC236}">
                  <a16:creationId xmlns:a16="http://schemas.microsoft.com/office/drawing/2014/main" id="{A1EF3B6D-CE6A-4704-855A-E8C0ED3001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53133" y="1611377"/>
              <a:ext cx="192939" cy="209337"/>
            </a:xfrm>
            <a:prstGeom prst="rect">
              <a:avLst/>
            </a:prstGeom>
          </p:spPr>
        </p:pic>
        <p:pic>
          <p:nvPicPr>
            <p:cNvPr id="114" name="Picture 113">
              <a:extLst>
                <a:ext uri="{FF2B5EF4-FFF2-40B4-BE49-F238E27FC236}">
                  <a16:creationId xmlns:a16="http://schemas.microsoft.com/office/drawing/2014/main" id="{A06DB16F-37B4-4534-BED2-05C6563D40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640415" y="1697397"/>
              <a:ext cx="192939" cy="209337"/>
            </a:xfrm>
            <a:prstGeom prst="rect">
              <a:avLst/>
            </a:prstGeom>
          </p:spPr>
        </p:pic>
        <p:pic>
          <p:nvPicPr>
            <p:cNvPr id="115" name="Picture 114">
              <a:extLst>
                <a:ext uri="{FF2B5EF4-FFF2-40B4-BE49-F238E27FC236}">
                  <a16:creationId xmlns:a16="http://schemas.microsoft.com/office/drawing/2014/main" id="{0D66640E-3B15-4F9B-A848-9C314B06CC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727697" y="1783418"/>
              <a:ext cx="192939" cy="209337"/>
            </a:xfrm>
            <a:prstGeom prst="rect">
              <a:avLst/>
            </a:prstGeom>
          </p:spPr>
        </p:pic>
        <p:pic>
          <p:nvPicPr>
            <p:cNvPr id="117" name="Picture 116">
              <a:extLst>
                <a:ext uri="{FF2B5EF4-FFF2-40B4-BE49-F238E27FC236}">
                  <a16:creationId xmlns:a16="http://schemas.microsoft.com/office/drawing/2014/main" id="{1B569435-1D68-4EAE-8CBF-83FCC06F109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814978" y="1869438"/>
              <a:ext cx="192939" cy="209337"/>
            </a:xfrm>
            <a:prstGeom prst="rect">
              <a:avLst/>
            </a:prstGeom>
          </p:spPr>
        </p:pic>
        <p:pic>
          <p:nvPicPr>
            <p:cNvPr id="118" name="Picture 117">
              <a:extLst>
                <a:ext uri="{FF2B5EF4-FFF2-40B4-BE49-F238E27FC236}">
                  <a16:creationId xmlns:a16="http://schemas.microsoft.com/office/drawing/2014/main" id="{B1EC1E5B-7ABA-449D-82A2-77087132D40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02260" y="1955458"/>
              <a:ext cx="192939" cy="209337"/>
            </a:xfrm>
            <a:prstGeom prst="rect">
              <a:avLst/>
            </a:prstGeom>
          </p:spPr>
        </p:pic>
        <p:pic>
          <p:nvPicPr>
            <p:cNvPr id="119" name="Picture 118">
              <a:extLst>
                <a:ext uri="{FF2B5EF4-FFF2-40B4-BE49-F238E27FC236}">
                  <a16:creationId xmlns:a16="http://schemas.microsoft.com/office/drawing/2014/main" id="{258D24AA-F953-4CB9-A41D-8B62F7F51A6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89542" y="2041478"/>
              <a:ext cx="192939" cy="209337"/>
            </a:xfrm>
            <a:prstGeom prst="rect">
              <a:avLst/>
            </a:prstGeom>
          </p:spPr>
        </p:pic>
        <p:pic>
          <p:nvPicPr>
            <p:cNvPr id="120" name="Picture 119">
              <a:extLst>
                <a:ext uri="{FF2B5EF4-FFF2-40B4-BE49-F238E27FC236}">
                  <a16:creationId xmlns:a16="http://schemas.microsoft.com/office/drawing/2014/main" id="{C1B8B5E5-B50E-4C15-9FDA-A4BD619F85B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076823" y="2127499"/>
              <a:ext cx="192939" cy="209337"/>
            </a:xfrm>
            <a:prstGeom prst="rect">
              <a:avLst/>
            </a:prstGeom>
          </p:spPr>
        </p:pic>
        <p:pic>
          <p:nvPicPr>
            <p:cNvPr id="121" name="Picture 120">
              <a:extLst>
                <a:ext uri="{FF2B5EF4-FFF2-40B4-BE49-F238E27FC236}">
                  <a16:creationId xmlns:a16="http://schemas.microsoft.com/office/drawing/2014/main" id="{28571435-E801-4D28-B0C0-D898F50BD8A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164105" y="2213519"/>
              <a:ext cx="192939" cy="209337"/>
            </a:xfrm>
            <a:prstGeom prst="rect">
              <a:avLst/>
            </a:prstGeom>
          </p:spPr>
        </p:pic>
        <p:pic>
          <p:nvPicPr>
            <p:cNvPr id="122" name="Picture 121">
              <a:extLst>
                <a:ext uri="{FF2B5EF4-FFF2-40B4-BE49-F238E27FC236}">
                  <a16:creationId xmlns:a16="http://schemas.microsoft.com/office/drawing/2014/main" id="{1DE2F83B-47DE-429C-82CB-F8069FFB7C4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251387" y="2299539"/>
              <a:ext cx="192939" cy="209337"/>
            </a:xfrm>
            <a:prstGeom prst="rect">
              <a:avLst/>
            </a:prstGeom>
          </p:spPr>
        </p:pic>
        <p:pic>
          <p:nvPicPr>
            <p:cNvPr id="123" name="Picture 122">
              <a:extLst>
                <a:ext uri="{FF2B5EF4-FFF2-40B4-BE49-F238E27FC236}">
                  <a16:creationId xmlns:a16="http://schemas.microsoft.com/office/drawing/2014/main" id="{F769E662-177D-428C-AC01-02B6F939BCE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338668" y="2385560"/>
              <a:ext cx="192939" cy="209337"/>
            </a:xfrm>
            <a:prstGeom prst="rect">
              <a:avLst/>
            </a:prstGeom>
          </p:spPr>
        </p:pic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F368EF6-B68E-4CB9-9246-DEB6C2610A6A}"/>
              </a:ext>
            </a:extLst>
          </p:cNvPr>
          <p:cNvGrpSpPr/>
          <p:nvPr/>
        </p:nvGrpSpPr>
        <p:grpSpPr>
          <a:xfrm>
            <a:off x="9206818" y="1232637"/>
            <a:ext cx="1426273" cy="1641030"/>
            <a:chOff x="9279596" y="1013156"/>
            <a:chExt cx="1645274" cy="1586706"/>
          </a:xfrm>
        </p:grpSpPr>
        <p:pic>
          <p:nvPicPr>
            <p:cNvPr id="89" name="Picture 88">
              <a:extLst>
                <a:ext uri="{FF2B5EF4-FFF2-40B4-BE49-F238E27FC236}">
                  <a16:creationId xmlns:a16="http://schemas.microsoft.com/office/drawing/2014/main" id="{AB1192C6-28B3-424D-BA3B-C3EAB2046F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279596" y="1013156"/>
              <a:ext cx="199716" cy="209475"/>
            </a:xfrm>
            <a:prstGeom prst="rect">
              <a:avLst/>
            </a:prstGeom>
          </p:spPr>
        </p:pic>
        <p:pic>
          <p:nvPicPr>
            <p:cNvPr id="90" name="Picture 89">
              <a:extLst>
                <a:ext uri="{FF2B5EF4-FFF2-40B4-BE49-F238E27FC236}">
                  <a16:creationId xmlns:a16="http://schemas.microsoft.com/office/drawing/2014/main" id="{0074BC2D-F097-4D3A-9EEA-C9E6786BF80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369943" y="1099233"/>
              <a:ext cx="199716" cy="209475"/>
            </a:xfrm>
            <a:prstGeom prst="rect">
              <a:avLst/>
            </a:prstGeom>
          </p:spPr>
        </p:pic>
        <p:pic>
          <p:nvPicPr>
            <p:cNvPr id="91" name="Picture 90">
              <a:extLst>
                <a:ext uri="{FF2B5EF4-FFF2-40B4-BE49-F238E27FC236}">
                  <a16:creationId xmlns:a16="http://schemas.microsoft.com/office/drawing/2014/main" id="{DC00B4D6-6B4A-40DD-A93D-008BF5409A4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460291" y="1185310"/>
              <a:ext cx="199716" cy="209475"/>
            </a:xfrm>
            <a:prstGeom prst="rect">
              <a:avLst/>
            </a:prstGeom>
          </p:spPr>
        </p:pic>
        <p:pic>
          <p:nvPicPr>
            <p:cNvPr id="92" name="Picture 91">
              <a:extLst>
                <a:ext uri="{FF2B5EF4-FFF2-40B4-BE49-F238E27FC236}">
                  <a16:creationId xmlns:a16="http://schemas.microsoft.com/office/drawing/2014/main" id="{FFA41881-4A1E-4183-AB32-8BBC7E3CCD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50638" y="1271387"/>
              <a:ext cx="199716" cy="209475"/>
            </a:xfrm>
            <a:prstGeom prst="rect">
              <a:avLst/>
            </a:prstGeom>
          </p:spPr>
        </p:pic>
        <p:pic>
          <p:nvPicPr>
            <p:cNvPr id="93" name="Picture 92">
              <a:extLst>
                <a:ext uri="{FF2B5EF4-FFF2-40B4-BE49-F238E27FC236}">
                  <a16:creationId xmlns:a16="http://schemas.microsoft.com/office/drawing/2014/main" id="{17161871-F23F-4193-85CA-1704DE0D5DE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640986" y="1357464"/>
              <a:ext cx="199716" cy="209475"/>
            </a:xfrm>
            <a:prstGeom prst="rect">
              <a:avLst/>
            </a:prstGeom>
          </p:spPr>
        </p:pic>
        <p:pic>
          <p:nvPicPr>
            <p:cNvPr id="94" name="Picture 93">
              <a:extLst>
                <a:ext uri="{FF2B5EF4-FFF2-40B4-BE49-F238E27FC236}">
                  <a16:creationId xmlns:a16="http://schemas.microsoft.com/office/drawing/2014/main" id="{DC1815AD-8016-4C42-A4C6-02D224FC511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731333" y="1443541"/>
              <a:ext cx="199716" cy="209475"/>
            </a:xfrm>
            <a:prstGeom prst="rect">
              <a:avLst/>
            </a:prstGeom>
          </p:spPr>
        </p:pic>
        <p:pic>
          <p:nvPicPr>
            <p:cNvPr id="95" name="Picture 94">
              <a:extLst>
                <a:ext uri="{FF2B5EF4-FFF2-40B4-BE49-F238E27FC236}">
                  <a16:creationId xmlns:a16="http://schemas.microsoft.com/office/drawing/2014/main" id="{CFCF40C7-7DC8-4EAA-A3AE-D2D1B3A22A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821680" y="1529618"/>
              <a:ext cx="199716" cy="209475"/>
            </a:xfrm>
            <a:prstGeom prst="rect">
              <a:avLst/>
            </a:prstGeom>
          </p:spPr>
        </p:pic>
        <p:pic>
          <p:nvPicPr>
            <p:cNvPr id="96" name="Picture 95">
              <a:extLst>
                <a:ext uri="{FF2B5EF4-FFF2-40B4-BE49-F238E27FC236}">
                  <a16:creationId xmlns:a16="http://schemas.microsoft.com/office/drawing/2014/main" id="{6E73FA33-3217-4386-A76A-90CD75A8FCA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12028" y="1615694"/>
              <a:ext cx="199716" cy="209475"/>
            </a:xfrm>
            <a:prstGeom prst="rect">
              <a:avLst/>
            </a:prstGeom>
          </p:spPr>
        </p:pic>
        <p:pic>
          <p:nvPicPr>
            <p:cNvPr id="97" name="Picture 96">
              <a:extLst>
                <a:ext uri="{FF2B5EF4-FFF2-40B4-BE49-F238E27FC236}">
                  <a16:creationId xmlns:a16="http://schemas.microsoft.com/office/drawing/2014/main" id="{38F781E3-0816-4DD3-9087-2D2E6745B95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002375" y="1701771"/>
              <a:ext cx="199716" cy="209475"/>
            </a:xfrm>
            <a:prstGeom prst="rect">
              <a:avLst/>
            </a:prstGeom>
          </p:spPr>
        </p:pic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B14B21EA-C44F-40B6-87BB-1DF26AAD951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092723" y="1787848"/>
              <a:ext cx="199716" cy="209475"/>
            </a:xfrm>
            <a:prstGeom prst="rect">
              <a:avLst/>
            </a:prstGeom>
          </p:spPr>
        </p:pic>
        <p:pic>
          <p:nvPicPr>
            <p:cNvPr id="99" name="Picture 98">
              <a:extLst>
                <a:ext uri="{FF2B5EF4-FFF2-40B4-BE49-F238E27FC236}">
                  <a16:creationId xmlns:a16="http://schemas.microsoft.com/office/drawing/2014/main" id="{E859910F-1EB9-4BBC-AC18-E313D277CD6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183070" y="1873925"/>
              <a:ext cx="199716" cy="209475"/>
            </a:xfrm>
            <a:prstGeom prst="rect">
              <a:avLst/>
            </a:prstGeom>
          </p:spPr>
        </p:pic>
        <p:pic>
          <p:nvPicPr>
            <p:cNvPr id="100" name="Picture 99">
              <a:extLst>
                <a:ext uri="{FF2B5EF4-FFF2-40B4-BE49-F238E27FC236}">
                  <a16:creationId xmlns:a16="http://schemas.microsoft.com/office/drawing/2014/main" id="{E11CD471-5322-4F48-B4A5-14D5320FBC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273417" y="1960002"/>
              <a:ext cx="199716" cy="209475"/>
            </a:xfrm>
            <a:prstGeom prst="rect">
              <a:avLst/>
            </a:prstGeom>
          </p:spPr>
        </p:pic>
        <p:pic>
          <p:nvPicPr>
            <p:cNvPr id="101" name="Picture 100">
              <a:extLst>
                <a:ext uri="{FF2B5EF4-FFF2-40B4-BE49-F238E27FC236}">
                  <a16:creationId xmlns:a16="http://schemas.microsoft.com/office/drawing/2014/main" id="{51A8AE68-139D-4515-B57B-4B161A39C3A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363765" y="2046079"/>
              <a:ext cx="199716" cy="209475"/>
            </a:xfrm>
            <a:prstGeom prst="rect">
              <a:avLst/>
            </a:prstGeom>
          </p:spPr>
        </p:pic>
        <p:pic>
          <p:nvPicPr>
            <p:cNvPr id="102" name="Picture 101">
              <a:extLst>
                <a:ext uri="{FF2B5EF4-FFF2-40B4-BE49-F238E27FC236}">
                  <a16:creationId xmlns:a16="http://schemas.microsoft.com/office/drawing/2014/main" id="{BBED67A4-5181-43DE-BC8D-97A33BB3305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454112" y="2132156"/>
              <a:ext cx="199716" cy="209475"/>
            </a:xfrm>
            <a:prstGeom prst="rect">
              <a:avLst/>
            </a:prstGeom>
          </p:spPr>
        </p:pic>
        <p:pic>
          <p:nvPicPr>
            <p:cNvPr id="103" name="Picture 102">
              <a:extLst>
                <a:ext uri="{FF2B5EF4-FFF2-40B4-BE49-F238E27FC236}">
                  <a16:creationId xmlns:a16="http://schemas.microsoft.com/office/drawing/2014/main" id="{D7343849-736D-42AF-A0BB-DD5C8A43AC6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544459" y="2218233"/>
              <a:ext cx="199716" cy="209475"/>
            </a:xfrm>
            <a:prstGeom prst="rect">
              <a:avLst/>
            </a:prstGeom>
          </p:spPr>
        </p:pic>
        <p:pic>
          <p:nvPicPr>
            <p:cNvPr id="104" name="Picture 103">
              <a:extLst>
                <a:ext uri="{FF2B5EF4-FFF2-40B4-BE49-F238E27FC236}">
                  <a16:creationId xmlns:a16="http://schemas.microsoft.com/office/drawing/2014/main" id="{4FF01335-7AB9-49A6-A314-B1AADC42348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634807" y="2304310"/>
              <a:ext cx="199716" cy="209475"/>
            </a:xfrm>
            <a:prstGeom prst="rect">
              <a:avLst/>
            </a:prstGeom>
          </p:spPr>
        </p:pic>
        <p:pic>
          <p:nvPicPr>
            <p:cNvPr id="105" name="Picture 104">
              <a:extLst>
                <a:ext uri="{FF2B5EF4-FFF2-40B4-BE49-F238E27FC236}">
                  <a16:creationId xmlns:a16="http://schemas.microsoft.com/office/drawing/2014/main" id="{0E2D6438-A786-4B6C-B7F5-F72B31E0E5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725154" y="2390387"/>
              <a:ext cx="199716" cy="209475"/>
            </a:xfrm>
            <a:prstGeom prst="rect">
              <a:avLst/>
            </a:prstGeom>
          </p:spPr>
        </p:pic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8A5A17E-8AA0-42EF-A941-C067C965A503}"/>
              </a:ext>
            </a:extLst>
          </p:cNvPr>
          <p:cNvGrpSpPr/>
          <p:nvPr/>
        </p:nvGrpSpPr>
        <p:grpSpPr>
          <a:xfrm>
            <a:off x="9539842" y="1218887"/>
            <a:ext cx="1453605" cy="1650115"/>
            <a:chOff x="9608422" y="999407"/>
            <a:chExt cx="1676803" cy="1595490"/>
          </a:xfrm>
        </p:grpSpPr>
        <p:pic>
          <p:nvPicPr>
            <p:cNvPr id="72" name="Picture 71">
              <a:extLst>
                <a:ext uri="{FF2B5EF4-FFF2-40B4-BE49-F238E27FC236}">
                  <a16:creationId xmlns:a16="http://schemas.microsoft.com/office/drawing/2014/main" id="{BBB74DE3-6669-43C4-8FD7-EDC6506B7E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608422" y="999407"/>
              <a:ext cx="203543" cy="210635"/>
            </a:xfrm>
            <a:prstGeom prst="rect">
              <a:avLst/>
            </a:prstGeom>
          </p:spPr>
        </p:pic>
        <p:pic>
          <p:nvPicPr>
            <p:cNvPr id="73" name="Picture 72">
              <a:extLst>
                <a:ext uri="{FF2B5EF4-FFF2-40B4-BE49-F238E27FC236}">
                  <a16:creationId xmlns:a16="http://schemas.microsoft.com/office/drawing/2014/main" id="{B99FF276-C4D8-4527-B7AA-3B7812DF097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700501" y="1085960"/>
              <a:ext cx="203543" cy="210635"/>
            </a:xfrm>
            <a:prstGeom prst="rect">
              <a:avLst/>
            </a:prstGeom>
          </p:spPr>
        </p:pic>
        <p:pic>
          <p:nvPicPr>
            <p:cNvPr id="74" name="Picture 73">
              <a:extLst>
                <a:ext uri="{FF2B5EF4-FFF2-40B4-BE49-F238E27FC236}">
                  <a16:creationId xmlns:a16="http://schemas.microsoft.com/office/drawing/2014/main" id="{2917B5B8-6A2E-4E62-9ED9-AC3225C180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792580" y="1172514"/>
              <a:ext cx="203543" cy="210635"/>
            </a:xfrm>
            <a:prstGeom prst="rect">
              <a:avLst/>
            </a:prstGeom>
          </p:spPr>
        </p:pic>
        <p:pic>
          <p:nvPicPr>
            <p:cNvPr id="75" name="Picture 74">
              <a:extLst>
                <a:ext uri="{FF2B5EF4-FFF2-40B4-BE49-F238E27FC236}">
                  <a16:creationId xmlns:a16="http://schemas.microsoft.com/office/drawing/2014/main" id="{E76C4B52-45CC-45BA-B7E0-7E682036C4C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884658" y="1259067"/>
              <a:ext cx="203543" cy="210635"/>
            </a:xfrm>
            <a:prstGeom prst="rect">
              <a:avLst/>
            </a:prstGeom>
          </p:spPr>
        </p:pic>
        <p:pic>
          <p:nvPicPr>
            <p:cNvPr id="76" name="Picture 75">
              <a:extLst>
                <a:ext uri="{FF2B5EF4-FFF2-40B4-BE49-F238E27FC236}">
                  <a16:creationId xmlns:a16="http://schemas.microsoft.com/office/drawing/2014/main" id="{86224D5D-C574-4D84-9BD1-6D8B675684C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76737" y="1345621"/>
              <a:ext cx="203543" cy="210635"/>
            </a:xfrm>
            <a:prstGeom prst="rect">
              <a:avLst/>
            </a:prstGeom>
          </p:spPr>
        </p:pic>
        <p:pic>
          <p:nvPicPr>
            <p:cNvPr id="77" name="Picture 76">
              <a:extLst>
                <a:ext uri="{FF2B5EF4-FFF2-40B4-BE49-F238E27FC236}">
                  <a16:creationId xmlns:a16="http://schemas.microsoft.com/office/drawing/2014/main" id="{4C7FAC13-F561-4BAB-87DF-D2E6BA324E2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068816" y="1432174"/>
              <a:ext cx="203543" cy="210635"/>
            </a:xfrm>
            <a:prstGeom prst="rect">
              <a:avLst/>
            </a:prstGeom>
          </p:spPr>
        </p:pic>
        <p:pic>
          <p:nvPicPr>
            <p:cNvPr id="78" name="Picture 77">
              <a:extLst>
                <a:ext uri="{FF2B5EF4-FFF2-40B4-BE49-F238E27FC236}">
                  <a16:creationId xmlns:a16="http://schemas.microsoft.com/office/drawing/2014/main" id="{624579AA-16A1-49DE-B246-DE021EF9454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160895" y="1518728"/>
              <a:ext cx="203543" cy="210635"/>
            </a:xfrm>
            <a:prstGeom prst="rect">
              <a:avLst/>
            </a:prstGeom>
          </p:spPr>
        </p:pic>
        <p:pic>
          <p:nvPicPr>
            <p:cNvPr id="79" name="Picture 78">
              <a:extLst>
                <a:ext uri="{FF2B5EF4-FFF2-40B4-BE49-F238E27FC236}">
                  <a16:creationId xmlns:a16="http://schemas.microsoft.com/office/drawing/2014/main" id="{ED022C75-2622-4FAB-88C9-1929902F4C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252973" y="1605281"/>
              <a:ext cx="203543" cy="210635"/>
            </a:xfrm>
            <a:prstGeom prst="rect">
              <a:avLst/>
            </a:prstGeom>
          </p:spPr>
        </p:pic>
        <p:pic>
          <p:nvPicPr>
            <p:cNvPr id="80" name="Picture 79">
              <a:extLst>
                <a:ext uri="{FF2B5EF4-FFF2-40B4-BE49-F238E27FC236}">
                  <a16:creationId xmlns:a16="http://schemas.microsoft.com/office/drawing/2014/main" id="{7C940754-1646-418C-BDE9-3FDDB108E6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345052" y="1691835"/>
              <a:ext cx="203543" cy="210635"/>
            </a:xfrm>
            <a:prstGeom prst="rect">
              <a:avLst/>
            </a:prstGeom>
          </p:spPr>
        </p:pic>
        <p:pic>
          <p:nvPicPr>
            <p:cNvPr id="81" name="Picture 80">
              <a:extLst>
                <a:ext uri="{FF2B5EF4-FFF2-40B4-BE49-F238E27FC236}">
                  <a16:creationId xmlns:a16="http://schemas.microsoft.com/office/drawing/2014/main" id="{DCA8B66C-D3D8-4325-8DBD-3EF8EEB1D30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437131" y="1778388"/>
              <a:ext cx="203543" cy="210635"/>
            </a:xfrm>
            <a:prstGeom prst="rect">
              <a:avLst/>
            </a:prstGeom>
          </p:spPr>
        </p:pic>
        <p:pic>
          <p:nvPicPr>
            <p:cNvPr id="82" name="Picture 81">
              <a:extLst>
                <a:ext uri="{FF2B5EF4-FFF2-40B4-BE49-F238E27FC236}">
                  <a16:creationId xmlns:a16="http://schemas.microsoft.com/office/drawing/2014/main" id="{FB0DA981-E8B2-4E09-A18F-9AC8E3CD79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529210" y="1864941"/>
              <a:ext cx="203543" cy="210635"/>
            </a:xfrm>
            <a:prstGeom prst="rect">
              <a:avLst/>
            </a:prstGeom>
          </p:spPr>
        </p:pic>
        <p:pic>
          <p:nvPicPr>
            <p:cNvPr id="83" name="Picture 82">
              <a:extLst>
                <a:ext uri="{FF2B5EF4-FFF2-40B4-BE49-F238E27FC236}">
                  <a16:creationId xmlns:a16="http://schemas.microsoft.com/office/drawing/2014/main" id="{29D4C8BF-26E9-426C-B255-80F5B99DC3B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621288" y="1951495"/>
              <a:ext cx="203543" cy="210635"/>
            </a:xfrm>
            <a:prstGeom prst="rect">
              <a:avLst/>
            </a:prstGeom>
          </p:spPr>
        </p:pic>
        <p:pic>
          <p:nvPicPr>
            <p:cNvPr id="84" name="Picture 83">
              <a:extLst>
                <a:ext uri="{FF2B5EF4-FFF2-40B4-BE49-F238E27FC236}">
                  <a16:creationId xmlns:a16="http://schemas.microsoft.com/office/drawing/2014/main" id="{8CC51ADA-B5CF-4E6C-A20A-E19D94E69E8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713367" y="2038048"/>
              <a:ext cx="203543" cy="210635"/>
            </a:xfrm>
            <a:prstGeom prst="rect">
              <a:avLst/>
            </a:prstGeom>
          </p:spPr>
        </p:pic>
        <p:pic>
          <p:nvPicPr>
            <p:cNvPr id="85" name="Picture 84">
              <a:extLst>
                <a:ext uri="{FF2B5EF4-FFF2-40B4-BE49-F238E27FC236}">
                  <a16:creationId xmlns:a16="http://schemas.microsoft.com/office/drawing/2014/main" id="{105D20CD-255F-4B81-B703-5ED9A0F6025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805446" y="2124602"/>
              <a:ext cx="203543" cy="210635"/>
            </a:xfrm>
            <a:prstGeom prst="rect">
              <a:avLst/>
            </a:prstGeom>
          </p:spPr>
        </p:pic>
        <p:pic>
          <p:nvPicPr>
            <p:cNvPr id="86" name="Picture 85">
              <a:extLst>
                <a:ext uri="{FF2B5EF4-FFF2-40B4-BE49-F238E27FC236}">
                  <a16:creationId xmlns:a16="http://schemas.microsoft.com/office/drawing/2014/main" id="{758BA1FF-49E5-4E6E-B3C7-BC4975D43E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897525" y="2211155"/>
              <a:ext cx="203543" cy="210635"/>
            </a:xfrm>
            <a:prstGeom prst="rect">
              <a:avLst/>
            </a:prstGeom>
          </p:spPr>
        </p:pic>
        <p:pic>
          <p:nvPicPr>
            <p:cNvPr id="87" name="Picture 86">
              <a:extLst>
                <a:ext uri="{FF2B5EF4-FFF2-40B4-BE49-F238E27FC236}">
                  <a16:creationId xmlns:a16="http://schemas.microsoft.com/office/drawing/2014/main" id="{A3F08177-7C87-4D06-BF5E-CC8F3B21678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989603" y="2297709"/>
              <a:ext cx="203543" cy="210635"/>
            </a:xfrm>
            <a:prstGeom prst="rect">
              <a:avLst/>
            </a:prstGeom>
          </p:spPr>
        </p:pic>
        <p:pic>
          <p:nvPicPr>
            <p:cNvPr id="88" name="Picture 87">
              <a:extLst>
                <a:ext uri="{FF2B5EF4-FFF2-40B4-BE49-F238E27FC236}">
                  <a16:creationId xmlns:a16="http://schemas.microsoft.com/office/drawing/2014/main" id="{2BCC67A6-C6BE-4CF8-A371-DAAB8956FC0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081682" y="2384262"/>
              <a:ext cx="203543" cy="210635"/>
            </a:xfrm>
            <a:prstGeom prst="rect">
              <a:avLst/>
            </a:prstGeom>
          </p:spPr>
        </p:pic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DE5636E3-FBA0-4546-A14B-FFF7F0009512}"/>
              </a:ext>
            </a:extLst>
          </p:cNvPr>
          <p:cNvSpPr/>
          <p:nvPr/>
        </p:nvSpPr>
        <p:spPr>
          <a:xfrm rot="2981870">
            <a:off x="5239592" y="3377174"/>
            <a:ext cx="173467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</a:rPr>
              <a:t>2028OTBa2 + </a:t>
            </a:r>
            <a:r>
              <a:rPr lang="en-US" sz="1200" b="1" dirty="0" err="1">
                <a:solidFill>
                  <a:srgbClr val="00B050"/>
                </a:solidFill>
              </a:rPr>
              <a:t>Widfire</a:t>
            </a:r>
            <a:endParaRPr lang="en-US" sz="1200" b="1" dirty="0">
              <a:solidFill>
                <a:srgbClr val="00B050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32F990A-8802-4023-98B1-72EF559CD0BD}"/>
              </a:ext>
            </a:extLst>
          </p:cNvPr>
          <p:cNvSpPr/>
          <p:nvPr/>
        </p:nvSpPr>
        <p:spPr>
          <a:xfrm rot="2981870">
            <a:off x="5670449" y="3411318"/>
            <a:ext cx="17035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</a:rPr>
              <a:t>2028OTBa2 + </a:t>
            </a:r>
            <a:r>
              <a:rPr lang="en-US" sz="1200" b="1" dirty="0" err="1">
                <a:solidFill>
                  <a:srgbClr val="00B050"/>
                </a:solidFill>
              </a:rPr>
              <a:t>RxFire</a:t>
            </a:r>
            <a:endParaRPr lang="en-US" sz="1200" b="1" dirty="0">
              <a:solidFill>
                <a:srgbClr val="00B050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2EE153D-2005-4402-8F98-90E2D0B0F6F2}"/>
              </a:ext>
            </a:extLst>
          </p:cNvPr>
          <p:cNvSpPr/>
          <p:nvPr/>
        </p:nvSpPr>
        <p:spPr>
          <a:xfrm rot="2981870">
            <a:off x="4929681" y="3276573"/>
            <a:ext cx="14427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</a:rPr>
              <a:t>2028PAC2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DFB1B13-6710-4290-A7F6-1D6402739531}"/>
              </a:ext>
            </a:extLst>
          </p:cNvPr>
          <p:cNvSpPr/>
          <p:nvPr/>
        </p:nvSpPr>
        <p:spPr>
          <a:xfrm rot="2978320">
            <a:off x="8313508" y="3143462"/>
            <a:ext cx="9594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</a:rPr>
              <a:t>RepBase2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ADE7B0A-9AF2-457E-B363-48DF059E9F95}"/>
              </a:ext>
            </a:extLst>
          </p:cNvPr>
          <p:cNvSpPr/>
          <p:nvPr/>
        </p:nvSpPr>
        <p:spPr>
          <a:xfrm rot="2902393">
            <a:off x="7984975" y="3019535"/>
            <a:ext cx="6684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</a:rPr>
              <a:t>2014v2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B5FE370-4257-4BA7-86F4-C66FE556B3BC}"/>
              </a:ext>
            </a:extLst>
          </p:cNvPr>
          <p:cNvSpPr/>
          <p:nvPr/>
        </p:nvSpPr>
        <p:spPr>
          <a:xfrm rot="2981870">
            <a:off x="8595078" y="3167519"/>
            <a:ext cx="112145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</a:rPr>
              <a:t>2028OTBa2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EA5F7F9-DDD5-41EA-8CA5-D3BD6AD0AC6F}"/>
              </a:ext>
            </a:extLst>
          </p:cNvPr>
          <p:cNvSpPr/>
          <p:nvPr/>
        </p:nvSpPr>
        <p:spPr>
          <a:xfrm rot="2981870">
            <a:off x="10174168" y="3507825"/>
            <a:ext cx="199547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</a:rPr>
              <a:t>Regional Source Apportion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BA7C54D-F99D-496A-B34B-EBD63B73422B}"/>
              </a:ext>
            </a:extLst>
          </p:cNvPr>
          <p:cNvSpPr/>
          <p:nvPr/>
        </p:nvSpPr>
        <p:spPr>
          <a:xfrm rot="2981870">
            <a:off x="9908433" y="3377173"/>
            <a:ext cx="156788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</a:rPr>
              <a:t>2002 Hindcast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184B226-3FF8-46E4-BA0B-C92647FF18B0}"/>
              </a:ext>
            </a:extLst>
          </p:cNvPr>
          <p:cNvSpPr/>
          <p:nvPr/>
        </p:nvSpPr>
        <p:spPr>
          <a:xfrm rot="2981870">
            <a:off x="9191058" y="3430370"/>
            <a:ext cx="173467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</a:rPr>
              <a:t>2028OTBa2 + </a:t>
            </a:r>
            <a:r>
              <a:rPr lang="en-US" sz="1200" b="1" dirty="0" err="1">
                <a:solidFill>
                  <a:srgbClr val="00B050"/>
                </a:solidFill>
              </a:rPr>
              <a:t>Widfire</a:t>
            </a:r>
            <a:endParaRPr lang="en-US" sz="1200" b="1" dirty="0">
              <a:solidFill>
                <a:srgbClr val="00B050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D70F1EB-5696-4C83-8CAC-4BE10633A74C}"/>
              </a:ext>
            </a:extLst>
          </p:cNvPr>
          <p:cNvSpPr/>
          <p:nvPr/>
        </p:nvSpPr>
        <p:spPr>
          <a:xfrm rot="2981870">
            <a:off x="9544816" y="3402123"/>
            <a:ext cx="164712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</a:rPr>
              <a:t>2028OTBa2+ </a:t>
            </a:r>
            <a:r>
              <a:rPr lang="en-US" sz="1200" b="1" dirty="0" err="1">
                <a:solidFill>
                  <a:srgbClr val="00B050"/>
                </a:solidFill>
              </a:rPr>
              <a:t>RxFire</a:t>
            </a:r>
            <a:endParaRPr lang="en-US" sz="1200" b="1" dirty="0">
              <a:solidFill>
                <a:srgbClr val="00B050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459BEC9-F161-462F-B1DB-E0DC90CA7F9E}"/>
              </a:ext>
            </a:extLst>
          </p:cNvPr>
          <p:cNvSpPr/>
          <p:nvPr/>
        </p:nvSpPr>
        <p:spPr>
          <a:xfrm rot="2981870">
            <a:off x="8838861" y="3314635"/>
            <a:ext cx="154260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</a:rPr>
              <a:t>2028PAC2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0625E86-0326-4C03-BD0D-B683B9614D0F}"/>
              </a:ext>
            </a:extLst>
          </p:cNvPr>
          <p:cNvSpPr/>
          <p:nvPr/>
        </p:nvSpPr>
        <p:spPr>
          <a:xfrm rot="2902393">
            <a:off x="2605516" y="3466248"/>
            <a:ext cx="165804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rgbClr val="00B050"/>
                </a:solidFill>
              </a:rPr>
              <a:t>EPA Data Substitutions April/June 2020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A5AA0A1-D238-41B4-A1C5-5DD7941F0AA0}"/>
              </a:ext>
            </a:extLst>
          </p:cNvPr>
          <p:cNvSpPr/>
          <p:nvPr/>
        </p:nvSpPr>
        <p:spPr>
          <a:xfrm rot="2902393">
            <a:off x="2248583" y="3289246"/>
            <a:ext cx="79777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</a:rPr>
              <a:t>Dec 2019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BE36AEE-00D7-4F99-AF39-D515356C3250}"/>
              </a:ext>
            </a:extLst>
          </p:cNvPr>
          <p:cNvSpPr/>
          <p:nvPr/>
        </p:nvSpPr>
        <p:spPr>
          <a:xfrm rot="2902393">
            <a:off x="1676284" y="3335281"/>
            <a:ext cx="10797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</a:rPr>
              <a:t>October 2019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7D83C8DB-2BEF-4209-9277-FAFDC3237B42}"/>
              </a:ext>
            </a:extLst>
          </p:cNvPr>
          <p:cNvGrpSpPr/>
          <p:nvPr/>
        </p:nvGrpSpPr>
        <p:grpSpPr>
          <a:xfrm>
            <a:off x="5855736" y="1218887"/>
            <a:ext cx="761784" cy="929733"/>
            <a:chOff x="6103895" y="999407"/>
            <a:chExt cx="878754" cy="898955"/>
          </a:xfrm>
        </p:grpSpPr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BA59FED6-A4FB-4B92-AA8C-32411FCF41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103895" y="999407"/>
              <a:ext cx="190246" cy="209677"/>
            </a:xfrm>
            <a:prstGeom prst="rect">
              <a:avLst/>
            </a:prstGeom>
            <a:ln w="12700">
              <a:solidFill>
                <a:srgbClr val="009999"/>
              </a:solidFill>
            </a:ln>
          </p:spPr>
        </p:pic>
        <p:pic>
          <p:nvPicPr>
            <p:cNvPr id="56" name="Picture 55">
              <a:extLst>
                <a:ext uri="{FF2B5EF4-FFF2-40B4-BE49-F238E27FC236}">
                  <a16:creationId xmlns:a16="http://schemas.microsoft.com/office/drawing/2014/main" id="{B11BE573-E03B-49A7-B36C-DC1366CAD87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189958" y="1085567"/>
              <a:ext cx="190246" cy="209677"/>
            </a:xfrm>
            <a:prstGeom prst="rect">
              <a:avLst/>
            </a:prstGeom>
            <a:ln w="12700">
              <a:solidFill>
                <a:srgbClr val="009999"/>
              </a:solidFill>
            </a:ln>
          </p:spPr>
        </p:pic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C71A237D-7CE0-4DCE-B521-5D1F607AAD4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276022" y="1171727"/>
              <a:ext cx="190246" cy="209677"/>
            </a:xfrm>
            <a:prstGeom prst="rect">
              <a:avLst/>
            </a:prstGeom>
            <a:ln w="12700">
              <a:solidFill>
                <a:srgbClr val="009999"/>
              </a:solidFill>
            </a:ln>
          </p:spPr>
        </p:pic>
        <p:pic>
          <p:nvPicPr>
            <p:cNvPr id="58" name="Picture 57">
              <a:extLst>
                <a:ext uri="{FF2B5EF4-FFF2-40B4-BE49-F238E27FC236}">
                  <a16:creationId xmlns:a16="http://schemas.microsoft.com/office/drawing/2014/main" id="{59F22C68-4FA3-4C21-90F9-1D2E0EBED5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362085" y="1257886"/>
              <a:ext cx="190246" cy="209677"/>
            </a:xfrm>
            <a:prstGeom prst="rect">
              <a:avLst/>
            </a:prstGeom>
            <a:ln w="12700">
              <a:solidFill>
                <a:srgbClr val="009999"/>
              </a:solidFill>
            </a:ln>
          </p:spPr>
        </p:pic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44AFC555-B8C0-49AE-9FF8-2A2CE4CB74D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448149" y="1344046"/>
              <a:ext cx="190246" cy="209677"/>
            </a:xfrm>
            <a:prstGeom prst="rect">
              <a:avLst/>
            </a:prstGeom>
            <a:ln w="12700">
              <a:solidFill>
                <a:srgbClr val="009999"/>
              </a:solidFill>
            </a:ln>
          </p:spPr>
        </p:pic>
        <p:pic>
          <p:nvPicPr>
            <p:cNvPr id="60" name="Picture 59">
              <a:extLst>
                <a:ext uri="{FF2B5EF4-FFF2-40B4-BE49-F238E27FC236}">
                  <a16:creationId xmlns:a16="http://schemas.microsoft.com/office/drawing/2014/main" id="{69AF47F5-00C8-4446-A6CF-CDF43B1896F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534212" y="1430206"/>
              <a:ext cx="190246" cy="209677"/>
            </a:xfrm>
            <a:prstGeom prst="rect">
              <a:avLst/>
            </a:prstGeom>
            <a:ln w="12700">
              <a:solidFill>
                <a:srgbClr val="009999"/>
              </a:solidFill>
            </a:ln>
          </p:spPr>
        </p:pic>
        <p:pic>
          <p:nvPicPr>
            <p:cNvPr id="61" name="Picture 60">
              <a:extLst>
                <a:ext uri="{FF2B5EF4-FFF2-40B4-BE49-F238E27FC236}">
                  <a16:creationId xmlns:a16="http://schemas.microsoft.com/office/drawing/2014/main" id="{A87CC665-21FE-4034-BB49-B2C11993B96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20276" y="1516366"/>
              <a:ext cx="190246" cy="209677"/>
            </a:xfrm>
            <a:prstGeom prst="rect">
              <a:avLst/>
            </a:prstGeom>
            <a:ln w="12700">
              <a:solidFill>
                <a:srgbClr val="009999"/>
              </a:solidFill>
            </a:ln>
          </p:spPr>
        </p:pic>
        <p:pic>
          <p:nvPicPr>
            <p:cNvPr id="62" name="Picture 61">
              <a:extLst>
                <a:ext uri="{FF2B5EF4-FFF2-40B4-BE49-F238E27FC236}">
                  <a16:creationId xmlns:a16="http://schemas.microsoft.com/office/drawing/2014/main" id="{7D07CCD0-B53A-4877-8282-C293B84AD4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06339" y="1602526"/>
              <a:ext cx="190246" cy="209677"/>
            </a:xfrm>
            <a:prstGeom prst="rect">
              <a:avLst/>
            </a:prstGeom>
            <a:ln w="12700">
              <a:solidFill>
                <a:srgbClr val="009999"/>
              </a:solidFill>
            </a:ln>
          </p:spPr>
        </p:pic>
        <p:pic>
          <p:nvPicPr>
            <p:cNvPr id="63" name="Picture 62">
              <a:extLst>
                <a:ext uri="{FF2B5EF4-FFF2-40B4-BE49-F238E27FC236}">
                  <a16:creationId xmlns:a16="http://schemas.microsoft.com/office/drawing/2014/main" id="{8A6114CE-F1BB-4BF0-B764-53E7A9E2455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92403" y="1688685"/>
              <a:ext cx="190246" cy="209677"/>
            </a:xfrm>
            <a:prstGeom prst="rect">
              <a:avLst/>
            </a:prstGeom>
            <a:ln w="12700">
              <a:solidFill>
                <a:srgbClr val="009999"/>
              </a:solidFill>
            </a:ln>
          </p:spPr>
        </p:pic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id="{C0426235-134B-4394-9A84-DDEA0A1FF5DC}"/>
              </a:ext>
            </a:extLst>
          </p:cNvPr>
          <p:cNvSpPr/>
          <p:nvPr/>
        </p:nvSpPr>
        <p:spPr>
          <a:xfrm rot="2981870">
            <a:off x="6887599" y="3293938"/>
            <a:ext cx="16471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</a:rPr>
              <a:t>2028OTB Weighted Emissions Potential</a:t>
            </a:r>
          </a:p>
        </p:txBody>
      </p:sp>
      <p:sp>
        <p:nvSpPr>
          <p:cNvPr id="53" name="Callout: Down Arrow 52">
            <a:extLst>
              <a:ext uri="{FF2B5EF4-FFF2-40B4-BE49-F238E27FC236}">
                <a16:creationId xmlns:a16="http://schemas.microsoft.com/office/drawing/2014/main" id="{9E42BC39-872D-42B9-B1DB-17828F88027F}"/>
              </a:ext>
            </a:extLst>
          </p:cNvPr>
          <p:cNvSpPr/>
          <p:nvPr/>
        </p:nvSpPr>
        <p:spPr>
          <a:xfrm>
            <a:off x="740688" y="4048961"/>
            <a:ext cx="11253487" cy="445836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310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3799F62-4B7B-4250-B6B4-519B06D4E7A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-1" b="29069"/>
          <a:stretch/>
        </p:blipFill>
        <p:spPr>
          <a:xfrm>
            <a:off x="1962723" y="4515094"/>
            <a:ext cx="6261085" cy="1887135"/>
          </a:xfrm>
          <a:prstGeom prst="rect">
            <a:avLst/>
          </a:prstGeom>
        </p:spPr>
      </p:pic>
      <p:sp>
        <p:nvSpPr>
          <p:cNvPr id="5" name="Arrow: Up 4">
            <a:extLst>
              <a:ext uri="{FF2B5EF4-FFF2-40B4-BE49-F238E27FC236}">
                <a16:creationId xmlns:a16="http://schemas.microsoft.com/office/drawing/2014/main" id="{1D962F0A-C865-401B-B23C-2A3761467400}"/>
              </a:ext>
            </a:extLst>
          </p:cNvPr>
          <p:cNvSpPr/>
          <p:nvPr/>
        </p:nvSpPr>
        <p:spPr>
          <a:xfrm rot="18734392">
            <a:off x="4984616" y="5463837"/>
            <a:ext cx="245483" cy="377608"/>
          </a:xfrm>
          <a:prstGeom prst="upArrow">
            <a:avLst>
              <a:gd name="adj1" fmla="val 34176"/>
              <a:gd name="adj2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Arrow: Up 401">
            <a:extLst>
              <a:ext uri="{FF2B5EF4-FFF2-40B4-BE49-F238E27FC236}">
                <a16:creationId xmlns:a16="http://schemas.microsoft.com/office/drawing/2014/main" id="{FD915BB0-51AA-40A0-B3EB-02FAE60E9CA6}"/>
              </a:ext>
            </a:extLst>
          </p:cNvPr>
          <p:cNvSpPr/>
          <p:nvPr/>
        </p:nvSpPr>
        <p:spPr>
          <a:xfrm rot="18734392">
            <a:off x="6329558" y="5451893"/>
            <a:ext cx="245483" cy="377608"/>
          </a:xfrm>
          <a:prstGeom prst="upArrow">
            <a:avLst>
              <a:gd name="adj1" fmla="val 34176"/>
              <a:gd name="adj2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Rectangle 402">
            <a:extLst>
              <a:ext uri="{FF2B5EF4-FFF2-40B4-BE49-F238E27FC236}">
                <a16:creationId xmlns:a16="http://schemas.microsoft.com/office/drawing/2014/main" id="{5908967F-7C4B-447D-A2DA-EDEE22E93476}"/>
              </a:ext>
            </a:extLst>
          </p:cNvPr>
          <p:cNvSpPr/>
          <p:nvPr/>
        </p:nvSpPr>
        <p:spPr>
          <a:xfrm rot="2902393">
            <a:off x="2956116" y="3402898"/>
            <a:ext cx="190444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rgbClr val="00B050"/>
                </a:solidFill>
              </a:rPr>
              <a:t>EPA Hawaii Volcano adjustments - 2021</a:t>
            </a:r>
          </a:p>
        </p:txBody>
      </p:sp>
      <p:grpSp>
        <p:nvGrpSpPr>
          <p:cNvPr id="345" name="Group 344">
            <a:extLst>
              <a:ext uri="{FF2B5EF4-FFF2-40B4-BE49-F238E27FC236}">
                <a16:creationId xmlns:a16="http://schemas.microsoft.com/office/drawing/2014/main" id="{BE2D24A9-0F8D-470C-92CA-F386AE98BE6A}"/>
              </a:ext>
            </a:extLst>
          </p:cNvPr>
          <p:cNvGrpSpPr/>
          <p:nvPr/>
        </p:nvGrpSpPr>
        <p:grpSpPr>
          <a:xfrm>
            <a:off x="529699" y="1179423"/>
            <a:ext cx="1293946" cy="1676327"/>
            <a:chOff x="5630778" y="1953641"/>
            <a:chExt cx="2775285" cy="2809278"/>
          </a:xfrm>
        </p:grpSpPr>
        <p:pic>
          <p:nvPicPr>
            <p:cNvPr id="383" name="Picture 382">
              <a:extLst>
                <a:ext uri="{FF2B5EF4-FFF2-40B4-BE49-F238E27FC236}">
                  <a16:creationId xmlns:a16="http://schemas.microsoft.com/office/drawing/2014/main" id="{C9B1C138-D151-40FD-A01D-09AEA69E975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30778" y="1953641"/>
              <a:ext cx="336885" cy="370878"/>
            </a:xfrm>
            <a:prstGeom prst="rect">
              <a:avLst/>
            </a:prstGeom>
          </p:spPr>
        </p:pic>
        <p:pic>
          <p:nvPicPr>
            <p:cNvPr id="384" name="Picture 383">
              <a:extLst>
                <a:ext uri="{FF2B5EF4-FFF2-40B4-BE49-F238E27FC236}">
                  <a16:creationId xmlns:a16="http://schemas.microsoft.com/office/drawing/2014/main" id="{7A4AF705-8367-40E2-A04C-098C6EFB6B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83178" y="2106041"/>
              <a:ext cx="336885" cy="370878"/>
            </a:xfrm>
            <a:prstGeom prst="rect">
              <a:avLst/>
            </a:prstGeom>
          </p:spPr>
        </p:pic>
        <p:pic>
          <p:nvPicPr>
            <p:cNvPr id="385" name="Picture 384">
              <a:extLst>
                <a:ext uri="{FF2B5EF4-FFF2-40B4-BE49-F238E27FC236}">
                  <a16:creationId xmlns:a16="http://schemas.microsoft.com/office/drawing/2014/main" id="{B6F28382-BAEE-482C-8F60-BE1059D86F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935578" y="2258441"/>
              <a:ext cx="336885" cy="370878"/>
            </a:xfrm>
            <a:prstGeom prst="rect">
              <a:avLst/>
            </a:prstGeom>
          </p:spPr>
        </p:pic>
        <p:pic>
          <p:nvPicPr>
            <p:cNvPr id="386" name="Picture 385">
              <a:extLst>
                <a:ext uri="{FF2B5EF4-FFF2-40B4-BE49-F238E27FC236}">
                  <a16:creationId xmlns:a16="http://schemas.microsoft.com/office/drawing/2014/main" id="{AF60175B-4324-4B00-9F9B-2DC4C5A2673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87978" y="2410841"/>
              <a:ext cx="336885" cy="370878"/>
            </a:xfrm>
            <a:prstGeom prst="rect">
              <a:avLst/>
            </a:prstGeom>
          </p:spPr>
        </p:pic>
        <p:pic>
          <p:nvPicPr>
            <p:cNvPr id="387" name="Picture 386">
              <a:extLst>
                <a:ext uri="{FF2B5EF4-FFF2-40B4-BE49-F238E27FC236}">
                  <a16:creationId xmlns:a16="http://schemas.microsoft.com/office/drawing/2014/main" id="{9AF514D6-8543-449B-A6B8-ABDD094ED04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240378" y="2563241"/>
              <a:ext cx="336885" cy="370878"/>
            </a:xfrm>
            <a:prstGeom prst="rect">
              <a:avLst/>
            </a:prstGeom>
          </p:spPr>
        </p:pic>
        <p:pic>
          <p:nvPicPr>
            <p:cNvPr id="388" name="Picture 387">
              <a:extLst>
                <a:ext uri="{FF2B5EF4-FFF2-40B4-BE49-F238E27FC236}">
                  <a16:creationId xmlns:a16="http://schemas.microsoft.com/office/drawing/2014/main" id="{776DBC6E-5D5F-4702-9B7A-FC52F7D9DF4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392778" y="2715641"/>
              <a:ext cx="336885" cy="370878"/>
            </a:xfrm>
            <a:prstGeom prst="rect">
              <a:avLst/>
            </a:prstGeom>
          </p:spPr>
        </p:pic>
        <p:pic>
          <p:nvPicPr>
            <p:cNvPr id="389" name="Picture 388">
              <a:extLst>
                <a:ext uri="{FF2B5EF4-FFF2-40B4-BE49-F238E27FC236}">
                  <a16:creationId xmlns:a16="http://schemas.microsoft.com/office/drawing/2014/main" id="{D1196874-2259-48C4-BCF5-CDBBECA039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545178" y="2868041"/>
              <a:ext cx="336885" cy="370878"/>
            </a:xfrm>
            <a:prstGeom prst="rect">
              <a:avLst/>
            </a:prstGeom>
          </p:spPr>
        </p:pic>
        <p:pic>
          <p:nvPicPr>
            <p:cNvPr id="390" name="Picture 389">
              <a:extLst>
                <a:ext uri="{FF2B5EF4-FFF2-40B4-BE49-F238E27FC236}">
                  <a16:creationId xmlns:a16="http://schemas.microsoft.com/office/drawing/2014/main" id="{860AA06A-12A8-4A80-BBB0-8DACF81912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97578" y="3020441"/>
              <a:ext cx="336885" cy="370878"/>
            </a:xfrm>
            <a:prstGeom prst="rect">
              <a:avLst/>
            </a:prstGeom>
          </p:spPr>
        </p:pic>
        <p:pic>
          <p:nvPicPr>
            <p:cNvPr id="391" name="Picture 390">
              <a:extLst>
                <a:ext uri="{FF2B5EF4-FFF2-40B4-BE49-F238E27FC236}">
                  <a16:creationId xmlns:a16="http://schemas.microsoft.com/office/drawing/2014/main" id="{55C8A60E-6034-4A77-AABD-369FBD4D962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849978" y="3172841"/>
              <a:ext cx="336885" cy="370878"/>
            </a:xfrm>
            <a:prstGeom prst="rect">
              <a:avLst/>
            </a:prstGeom>
          </p:spPr>
        </p:pic>
        <p:pic>
          <p:nvPicPr>
            <p:cNvPr id="392" name="Picture 391">
              <a:extLst>
                <a:ext uri="{FF2B5EF4-FFF2-40B4-BE49-F238E27FC236}">
                  <a16:creationId xmlns:a16="http://schemas.microsoft.com/office/drawing/2014/main" id="{1B4552FD-8FBC-4842-A678-C89687298A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02378" y="3325241"/>
              <a:ext cx="336885" cy="370878"/>
            </a:xfrm>
            <a:prstGeom prst="rect">
              <a:avLst/>
            </a:prstGeom>
          </p:spPr>
        </p:pic>
        <p:pic>
          <p:nvPicPr>
            <p:cNvPr id="393" name="Picture 392">
              <a:extLst>
                <a:ext uri="{FF2B5EF4-FFF2-40B4-BE49-F238E27FC236}">
                  <a16:creationId xmlns:a16="http://schemas.microsoft.com/office/drawing/2014/main" id="{2FF2DC3C-43E2-45D0-B629-2C6FC59303D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54778" y="3477641"/>
              <a:ext cx="336885" cy="370878"/>
            </a:xfrm>
            <a:prstGeom prst="rect">
              <a:avLst/>
            </a:prstGeom>
          </p:spPr>
        </p:pic>
        <p:pic>
          <p:nvPicPr>
            <p:cNvPr id="394" name="Picture 393">
              <a:extLst>
                <a:ext uri="{FF2B5EF4-FFF2-40B4-BE49-F238E27FC236}">
                  <a16:creationId xmlns:a16="http://schemas.microsoft.com/office/drawing/2014/main" id="{0525F17B-3AF0-4615-8B98-27D50BB089C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07178" y="3630041"/>
              <a:ext cx="336885" cy="370878"/>
            </a:xfrm>
            <a:prstGeom prst="rect">
              <a:avLst/>
            </a:prstGeom>
          </p:spPr>
        </p:pic>
        <p:pic>
          <p:nvPicPr>
            <p:cNvPr id="395" name="Picture 394">
              <a:extLst>
                <a:ext uri="{FF2B5EF4-FFF2-40B4-BE49-F238E27FC236}">
                  <a16:creationId xmlns:a16="http://schemas.microsoft.com/office/drawing/2014/main" id="{260F2D2E-D98C-49F1-A17E-8781821559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459578" y="3782441"/>
              <a:ext cx="336885" cy="370878"/>
            </a:xfrm>
            <a:prstGeom prst="rect">
              <a:avLst/>
            </a:prstGeom>
          </p:spPr>
        </p:pic>
        <p:pic>
          <p:nvPicPr>
            <p:cNvPr id="396" name="Picture 395">
              <a:extLst>
                <a:ext uri="{FF2B5EF4-FFF2-40B4-BE49-F238E27FC236}">
                  <a16:creationId xmlns:a16="http://schemas.microsoft.com/office/drawing/2014/main" id="{FC0A4CC3-7707-4D2B-89D4-417D18703A4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11978" y="3934841"/>
              <a:ext cx="336885" cy="370878"/>
            </a:xfrm>
            <a:prstGeom prst="rect">
              <a:avLst/>
            </a:prstGeom>
          </p:spPr>
        </p:pic>
        <p:pic>
          <p:nvPicPr>
            <p:cNvPr id="397" name="Picture 396">
              <a:extLst>
                <a:ext uri="{FF2B5EF4-FFF2-40B4-BE49-F238E27FC236}">
                  <a16:creationId xmlns:a16="http://schemas.microsoft.com/office/drawing/2014/main" id="{D0121961-E87E-4025-BE32-5D97456EE40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764378" y="4087241"/>
              <a:ext cx="336885" cy="370878"/>
            </a:xfrm>
            <a:prstGeom prst="rect">
              <a:avLst/>
            </a:prstGeom>
          </p:spPr>
        </p:pic>
        <p:pic>
          <p:nvPicPr>
            <p:cNvPr id="398" name="Picture 397">
              <a:extLst>
                <a:ext uri="{FF2B5EF4-FFF2-40B4-BE49-F238E27FC236}">
                  <a16:creationId xmlns:a16="http://schemas.microsoft.com/office/drawing/2014/main" id="{92CF0076-A7EB-4E30-AED4-7D9026659C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916778" y="4239641"/>
              <a:ext cx="336885" cy="370878"/>
            </a:xfrm>
            <a:prstGeom prst="rect">
              <a:avLst/>
            </a:prstGeom>
          </p:spPr>
        </p:pic>
        <p:pic>
          <p:nvPicPr>
            <p:cNvPr id="399" name="Picture 398">
              <a:extLst>
                <a:ext uri="{FF2B5EF4-FFF2-40B4-BE49-F238E27FC236}">
                  <a16:creationId xmlns:a16="http://schemas.microsoft.com/office/drawing/2014/main" id="{364E5728-90DD-4806-9304-D0EAF863700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069178" y="4392041"/>
              <a:ext cx="336885" cy="370878"/>
            </a:xfrm>
            <a:prstGeom prst="rect">
              <a:avLst/>
            </a:prstGeom>
          </p:spPr>
        </p:pic>
      </p:grpSp>
      <p:grpSp>
        <p:nvGrpSpPr>
          <p:cNvPr id="347" name="Group 346">
            <a:extLst>
              <a:ext uri="{FF2B5EF4-FFF2-40B4-BE49-F238E27FC236}">
                <a16:creationId xmlns:a16="http://schemas.microsoft.com/office/drawing/2014/main" id="{10A135A7-C7A3-4FED-9EDD-41E624386109}"/>
              </a:ext>
            </a:extLst>
          </p:cNvPr>
          <p:cNvGrpSpPr/>
          <p:nvPr/>
        </p:nvGrpSpPr>
        <p:grpSpPr>
          <a:xfrm>
            <a:off x="993993" y="1155921"/>
            <a:ext cx="1336892" cy="1698731"/>
            <a:chOff x="5630778" y="1953641"/>
            <a:chExt cx="2775285" cy="2809278"/>
          </a:xfrm>
        </p:grpSpPr>
        <p:pic>
          <p:nvPicPr>
            <p:cNvPr id="349" name="Picture 348">
              <a:extLst>
                <a:ext uri="{FF2B5EF4-FFF2-40B4-BE49-F238E27FC236}">
                  <a16:creationId xmlns:a16="http://schemas.microsoft.com/office/drawing/2014/main" id="{D6706D45-C350-484C-AA43-05A95613EE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30778" y="1953641"/>
              <a:ext cx="336885" cy="370878"/>
            </a:xfrm>
            <a:prstGeom prst="rect">
              <a:avLst/>
            </a:prstGeom>
          </p:spPr>
        </p:pic>
        <p:pic>
          <p:nvPicPr>
            <p:cNvPr id="350" name="Picture 349">
              <a:extLst>
                <a:ext uri="{FF2B5EF4-FFF2-40B4-BE49-F238E27FC236}">
                  <a16:creationId xmlns:a16="http://schemas.microsoft.com/office/drawing/2014/main" id="{CD74894B-BCBD-462F-9944-D210FA12D37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83178" y="2106041"/>
              <a:ext cx="336885" cy="370878"/>
            </a:xfrm>
            <a:prstGeom prst="rect">
              <a:avLst/>
            </a:prstGeom>
          </p:spPr>
        </p:pic>
        <p:pic>
          <p:nvPicPr>
            <p:cNvPr id="351" name="Picture 350">
              <a:extLst>
                <a:ext uri="{FF2B5EF4-FFF2-40B4-BE49-F238E27FC236}">
                  <a16:creationId xmlns:a16="http://schemas.microsoft.com/office/drawing/2014/main" id="{166E8644-8CB6-4A2A-B8B9-36F9A6D9FBC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935578" y="2258441"/>
              <a:ext cx="336885" cy="370878"/>
            </a:xfrm>
            <a:prstGeom prst="rect">
              <a:avLst/>
            </a:prstGeom>
          </p:spPr>
        </p:pic>
        <p:pic>
          <p:nvPicPr>
            <p:cNvPr id="352" name="Picture 351">
              <a:extLst>
                <a:ext uri="{FF2B5EF4-FFF2-40B4-BE49-F238E27FC236}">
                  <a16:creationId xmlns:a16="http://schemas.microsoft.com/office/drawing/2014/main" id="{F1CD6171-4165-4ACB-B820-3D86E8AFA03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87978" y="2410841"/>
              <a:ext cx="336885" cy="370878"/>
            </a:xfrm>
            <a:prstGeom prst="rect">
              <a:avLst/>
            </a:prstGeom>
          </p:spPr>
        </p:pic>
        <p:pic>
          <p:nvPicPr>
            <p:cNvPr id="353" name="Picture 352">
              <a:extLst>
                <a:ext uri="{FF2B5EF4-FFF2-40B4-BE49-F238E27FC236}">
                  <a16:creationId xmlns:a16="http://schemas.microsoft.com/office/drawing/2014/main" id="{641F13CC-4255-44CA-A0C1-CDD08F264B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240378" y="2563241"/>
              <a:ext cx="336885" cy="370878"/>
            </a:xfrm>
            <a:prstGeom prst="rect">
              <a:avLst/>
            </a:prstGeom>
          </p:spPr>
        </p:pic>
        <p:pic>
          <p:nvPicPr>
            <p:cNvPr id="354" name="Picture 353">
              <a:extLst>
                <a:ext uri="{FF2B5EF4-FFF2-40B4-BE49-F238E27FC236}">
                  <a16:creationId xmlns:a16="http://schemas.microsoft.com/office/drawing/2014/main" id="{9BF92DAC-D55B-4E34-8CBF-37B5F9AB56C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392778" y="2715641"/>
              <a:ext cx="336885" cy="370878"/>
            </a:xfrm>
            <a:prstGeom prst="rect">
              <a:avLst/>
            </a:prstGeom>
          </p:spPr>
        </p:pic>
        <p:pic>
          <p:nvPicPr>
            <p:cNvPr id="355" name="Picture 354">
              <a:extLst>
                <a:ext uri="{FF2B5EF4-FFF2-40B4-BE49-F238E27FC236}">
                  <a16:creationId xmlns:a16="http://schemas.microsoft.com/office/drawing/2014/main" id="{25F05974-7AA8-4464-A2DA-BA8FCE248EB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545178" y="2868041"/>
              <a:ext cx="336885" cy="370878"/>
            </a:xfrm>
            <a:prstGeom prst="rect">
              <a:avLst/>
            </a:prstGeom>
          </p:spPr>
        </p:pic>
        <p:pic>
          <p:nvPicPr>
            <p:cNvPr id="356" name="Picture 355">
              <a:extLst>
                <a:ext uri="{FF2B5EF4-FFF2-40B4-BE49-F238E27FC236}">
                  <a16:creationId xmlns:a16="http://schemas.microsoft.com/office/drawing/2014/main" id="{D31B4123-B700-4507-B901-050AF6D8639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97578" y="3020441"/>
              <a:ext cx="336885" cy="370878"/>
            </a:xfrm>
            <a:prstGeom prst="rect">
              <a:avLst/>
            </a:prstGeom>
          </p:spPr>
        </p:pic>
        <p:pic>
          <p:nvPicPr>
            <p:cNvPr id="357" name="Picture 356">
              <a:extLst>
                <a:ext uri="{FF2B5EF4-FFF2-40B4-BE49-F238E27FC236}">
                  <a16:creationId xmlns:a16="http://schemas.microsoft.com/office/drawing/2014/main" id="{DDA3E047-64CC-4204-A1E6-5D7B021710D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849978" y="3172841"/>
              <a:ext cx="336885" cy="370878"/>
            </a:xfrm>
            <a:prstGeom prst="rect">
              <a:avLst/>
            </a:prstGeom>
          </p:spPr>
        </p:pic>
        <p:pic>
          <p:nvPicPr>
            <p:cNvPr id="358" name="Picture 357">
              <a:extLst>
                <a:ext uri="{FF2B5EF4-FFF2-40B4-BE49-F238E27FC236}">
                  <a16:creationId xmlns:a16="http://schemas.microsoft.com/office/drawing/2014/main" id="{3ED51C97-315C-4A47-B9DF-4DB62618146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02378" y="3325241"/>
              <a:ext cx="336885" cy="370878"/>
            </a:xfrm>
            <a:prstGeom prst="rect">
              <a:avLst/>
            </a:prstGeom>
          </p:spPr>
        </p:pic>
        <p:pic>
          <p:nvPicPr>
            <p:cNvPr id="359" name="Picture 358">
              <a:extLst>
                <a:ext uri="{FF2B5EF4-FFF2-40B4-BE49-F238E27FC236}">
                  <a16:creationId xmlns:a16="http://schemas.microsoft.com/office/drawing/2014/main" id="{C8873668-A357-4DC1-86A4-9A36BF25D34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54778" y="3477641"/>
              <a:ext cx="336885" cy="370878"/>
            </a:xfrm>
            <a:prstGeom prst="rect">
              <a:avLst/>
            </a:prstGeom>
          </p:spPr>
        </p:pic>
        <p:pic>
          <p:nvPicPr>
            <p:cNvPr id="360" name="Picture 359">
              <a:extLst>
                <a:ext uri="{FF2B5EF4-FFF2-40B4-BE49-F238E27FC236}">
                  <a16:creationId xmlns:a16="http://schemas.microsoft.com/office/drawing/2014/main" id="{2EB6C08F-79E9-4639-8E0E-68EB3F42826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07178" y="3630041"/>
              <a:ext cx="336885" cy="370878"/>
            </a:xfrm>
            <a:prstGeom prst="rect">
              <a:avLst/>
            </a:prstGeom>
          </p:spPr>
        </p:pic>
        <p:pic>
          <p:nvPicPr>
            <p:cNvPr id="361" name="Picture 360">
              <a:extLst>
                <a:ext uri="{FF2B5EF4-FFF2-40B4-BE49-F238E27FC236}">
                  <a16:creationId xmlns:a16="http://schemas.microsoft.com/office/drawing/2014/main" id="{37CD1FC5-E73F-47D7-8BC3-4FFC830776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459578" y="3782441"/>
              <a:ext cx="336885" cy="370878"/>
            </a:xfrm>
            <a:prstGeom prst="rect">
              <a:avLst/>
            </a:prstGeom>
          </p:spPr>
        </p:pic>
        <p:pic>
          <p:nvPicPr>
            <p:cNvPr id="362" name="Picture 361">
              <a:extLst>
                <a:ext uri="{FF2B5EF4-FFF2-40B4-BE49-F238E27FC236}">
                  <a16:creationId xmlns:a16="http://schemas.microsoft.com/office/drawing/2014/main" id="{38B8B470-3901-4BAE-8D78-8C3FD75E97B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11978" y="3934841"/>
              <a:ext cx="336885" cy="370878"/>
            </a:xfrm>
            <a:prstGeom prst="rect">
              <a:avLst/>
            </a:prstGeom>
          </p:spPr>
        </p:pic>
        <p:pic>
          <p:nvPicPr>
            <p:cNvPr id="363" name="Picture 362">
              <a:extLst>
                <a:ext uri="{FF2B5EF4-FFF2-40B4-BE49-F238E27FC236}">
                  <a16:creationId xmlns:a16="http://schemas.microsoft.com/office/drawing/2014/main" id="{75A2B3AA-B091-41D6-A2C4-342D92CC72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764378" y="4087241"/>
              <a:ext cx="336885" cy="370878"/>
            </a:xfrm>
            <a:prstGeom prst="rect">
              <a:avLst/>
            </a:prstGeom>
          </p:spPr>
        </p:pic>
        <p:pic>
          <p:nvPicPr>
            <p:cNvPr id="364" name="Picture 363">
              <a:extLst>
                <a:ext uri="{FF2B5EF4-FFF2-40B4-BE49-F238E27FC236}">
                  <a16:creationId xmlns:a16="http://schemas.microsoft.com/office/drawing/2014/main" id="{78D52512-1B42-401A-AEBF-322C8EE309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916778" y="4239641"/>
              <a:ext cx="336885" cy="370878"/>
            </a:xfrm>
            <a:prstGeom prst="rect">
              <a:avLst/>
            </a:prstGeom>
          </p:spPr>
        </p:pic>
        <p:pic>
          <p:nvPicPr>
            <p:cNvPr id="365" name="Picture 364">
              <a:extLst>
                <a:ext uri="{FF2B5EF4-FFF2-40B4-BE49-F238E27FC236}">
                  <a16:creationId xmlns:a16="http://schemas.microsoft.com/office/drawing/2014/main" id="{4F4D023D-E463-465A-B9EA-227B59FB28D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069178" y="4392041"/>
              <a:ext cx="336885" cy="370878"/>
            </a:xfrm>
            <a:prstGeom prst="rect">
              <a:avLst/>
            </a:prstGeom>
          </p:spPr>
        </p:pic>
      </p:grpSp>
      <p:grpSp>
        <p:nvGrpSpPr>
          <p:cNvPr id="404" name="Group 403">
            <a:extLst>
              <a:ext uri="{FF2B5EF4-FFF2-40B4-BE49-F238E27FC236}">
                <a16:creationId xmlns:a16="http://schemas.microsoft.com/office/drawing/2014/main" id="{DB4DC422-528A-4DF2-A1EC-C923132747EB}"/>
              </a:ext>
            </a:extLst>
          </p:cNvPr>
          <p:cNvGrpSpPr/>
          <p:nvPr/>
        </p:nvGrpSpPr>
        <p:grpSpPr>
          <a:xfrm>
            <a:off x="1499985" y="1145793"/>
            <a:ext cx="1293946" cy="1676327"/>
            <a:chOff x="5630778" y="1953641"/>
            <a:chExt cx="2775285" cy="2809278"/>
          </a:xfrm>
        </p:grpSpPr>
        <p:pic>
          <p:nvPicPr>
            <p:cNvPr id="405" name="Picture 404">
              <a:extLst>
                <a:ext uri="{FF2B5EF4-FFF2-40B4-BE49-F238E27FC236}">
                  <a16:creationId xmlns:a16="http://schemas.microsoft.com/office/drawing/2014/main" id="{8F241097-D0B6-4DA1-82B6-3E92C0856E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30778" y="1953641"/>
              <a:ext cx="336885" cy="370878"/>
            </a:xfrm>
            <a:prstGeom prst="rect">
              <a:avLst/>
            </a:prstGeom>
          </p:spPr>
        </p:pic>
        <p:pic>
          <p:nvPicPr>
            <p:cNvPr id="406" name="Picture 405">
              <a:extLst>
                <a:ext uri="{FF2B5EF4-FFF2-40B4-BE49-F238E27FC236}">
                  <a16:creationId xmlns:a16="http://schemas.microsoft.com/office/drawing/2014/main" id="{61D4E4D4-FF67-40FB-896F-850A7CACC60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83178" y="2106041"/>
              <a:ext cx="336885" cy="370878"/>
            </a:xfrm>
            <a:prstGeom prst="rect">
              <a:avLst/>
            </a:prstGeom>
          </p:spPr>
        </p:pic>
        <p:pic>
          <p:nvPicPr>
            <p:cNvPr id="407" name="Picture 406">
              <a:extLst>
                <a:ext uri="{FF2B5EF4-FFF2-40B4-BE49-F238E27FC236}">
                  <a16:creationId xmlns:a16="http://schemas.microsoft.com/office/drawing/2014/main" id="{86AB1237-6E83-45BF-AA20-8D65A788BEE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935578" y="2258441"/>
              <a:ext cx="336885" cy="370878"/>
            </a:xfrm>
            <a:prstGeom prst="rect">
              <a:avLst/>
            </a:prstGeom>
          </p:spPr>
        </p:pic>
        <p:pic>
          <p:nvPicPr>
            <p:cNvPr id="408" name="Picture 407">
              <a:extLst>
                <a:ext uri="{FF2B5EF4-FFF2-40B4-BE49-F238E27FC236}">
                  <a16:creationId xmlns:a16="http://schemas.microsoft.com/office/drawing/2014/main" id="{B399026F-3D6B-410E-B21D-063B210653A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87978" y="2410841"/>
              <a:ext cx="336885" cy="370878"/>
            </a:xfrm>
            <a:prstGeom prst="rect">
              <a:avLst/>
            </a:prstGeom>
          </p:spPr>
        </p:pic>
        <p:pic>
          <p:nvPicPr>
            <p:cNvPr id="409" name="Picture 408">
              <a:extLst>
                <a:ext uri="{FF2B5EF4-FFF2-40B4-BE49-F238E27FC236}">
                  <a16:creationId xmlns:a16="http://schemas.microsoft.com/office/drawing/2014/main" id="{50B1E382-5947-476A-904E-7B20C4697B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240378" y="2563241"/>
              <a:ext cx="336885" cy="370878"/>
            </a:xfrm>
            <a:prstGeom prst="rect">
              <a:avLst/>
            </a:prstGeom>
          </p:spPr>
        </p:pic>
        <p:pic>
          <p:nvPicPr>
            <p:cNvPr id="410" name="Picture 409">
              <a:extLst>
                <a:ext uri="{FF2B5EF4-FFF2-40B4-BE49-F238E27FC236}">
                  <a16:creationId xmlns:a16="http://schemas.microsoft.com/office/drawing/2014/main" id="{F59845AE-80B2-4A49-B283-3D564EEC1DF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392778" y="2715641"/>
              <a:ext cx="336885" cy="370878"/>
            </a:xfrm>
            <a:prstGeom prst="rect">
              <a:avLst/>
            </a:prstGeom>
          </p:spPr>
        </p:pic>
        <p:pic>
          <p:nvPicPr>
            <p:cNvPr id="411" name="Picture 410">
              <a:extLst>
                <a:ext uri="{FF2B5EF4-FFF2-40B4-BE49-F238E27FC236}">
                  <a16:creationId xmlns:a16="http://schemas.microsoft.com/office/drawing/2014/main" id="{3F2B27D9-CFD8-4D6A-800A-1AE67C252E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545178" y="2868041"/>
              <a:ext cx="336885" cy="370878"/>
            </a:xfrm>
            <a:prstGeom prst="rect">
              <a:avLst/>
            </a:prstGeom>
          </p:spPr>
        </p:pic>
        <p:pic>
          <p:nvPicPr>
            <p:cNvPr id="412" name="Picture 411">
              <a:extLst>
                <a:ext uri="{FF2B5EF4-FFF2-40B4-BE49-F238E27FC236}">
                  <a16:creationId xmlns:a16="http://schemas.microsoft.com/office/drawing/2014/main" id="{48B0C5B1-5DD8-4223-8720-EF98152B32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97578" y="3020441"/>
              <a:ext cx="336885" cy="370878"/>
            </a:xfrm>
            <a:prstGeom prst="rect">
              <a:avLst/>
            </a:prstGeom>
          </p:spPr>
        </p:pic>
        <p:pic>
          <p:nvPicPr>
            <p:cNvPr id="413" name="Picture 412">
              <a:extLst>
                <a:ext uri="{FF2B5EF4-FFF2-40B4-BE49-F238E27FC236}">
                  <a16:creationId xmlns:a16="http://schemas.microsoft.com/office/drawing/2014/main" id="{0F276722-2714-44BD-A601-12225F185DB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849978" y="3172841"/>
              <a:ext cx="336885" cy="370878"/>
            </a:xfrm>
            <a:prstGeom prst="rect">
              <a:avLst/>
            </a:prstGeom>
          </p:spPr>
        </p:pic>
        <p:pic>
          <p:nvPicPr>
            <p:cNvPr id="414" name="Picture 413">
              <a:extLst>
                <a:ext uri="{FF2B5EF4-FFF2-40B4-BE49-F238E27FC236}">
                  <a16:creationId xmlns:a16="http://schemas.microsoft.com/office/drawing/2014/main" id="{5A94FFA1-D24F-44C8-812C-0E449665F9D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02378" y="3325241"/>
              <a:ext cx="336885" cy="370878"/>
            </a:xfrm>
            <a:prstGeom prst="rect">
              <a:avLst/>
            </a:prstGeom>
          </p:spPr>
        </p:pic>
        <p:pic>
          <p:nvPicPr>
            <p:cNvPr id="415" name="Picture 414">
              <a:extLst>
                <a:ext uri="{FF2B5EF4-FFF2-40B4-BE49-F238E27FC236}">
                  <a16:creationId xmlns:a16="http://schemas.microsoft.com/office/drawing/2014/main" id="{3DD472CA-A4FC-4424-A3DE-D0F63B851A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54778" y="3477641"/>
              <a:ext cx="336885" cy="370878"/>
            </a:xfrm>
            <a:prstGeom prst="rect">
              <a:avLst/>
            </a:prstGeom>
          </p:spPr>
        </p:pic>
        <p:pic>
          <p:nvPicPr>
            <p:cNvPr id="416" name="Picture 415">
              <a:extLst>
                <a:ext uri="{FF2B5EF4-FFF2-40B4-BE49-F238E27FC236}">
                  <a16:creationId xmlns:a16="http://schemas.microsoft.com/office/drawing/2014/main" id="{81CFB966-4B97-4A4C-B790-41C9B0A985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07178" y="3630041"/>
              <a:ext cx="336885" cy="370878"/>
            </a:xfrm>
            <a:prstGeom prst="rect">
              <a:avLst/>
            </a:prstGeom>
          </p:spPr>
        </p:pic>
        <p:pic>
          <p:nvPicPr>
            <p:cNvPr id="417" name="Picture 416">
              <a:extLst>
                <a:ext uri="{FF2B5EF4-FFF2-40B4-BE49-F238E27FC236}">
                  <a16:creationId xmlns:a16="http://schemas.microsoft.com/office/drawing/2014/main" id="{DBB7A849-70CD-4C71-B865-5EE6F65C4B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459578" y="3782441"/>
              <a:ext cx="336885" cy="370878"/>
            </a:xfrm>
            <a:prstGeom prst="rect">
              <a:avLst/>
            </a:prstGeom>
          </p:spPr>
        </p:pic>
        <p:pic>
          <p:nvPicPr>
            <p:cNvPr id="418" name="Picture 417">
              <a:extLst>
                <a:ext uri="{FF2B5EF4-FFF2-40B4-BE49-F238E27FC236}">
                  <a16:creationId xmlns:a16="http://schemas.microsoft.com/office/drawing/2014/main" id="{C5A17D13-82B7-4DC6-829E-28FC7F2B2E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11978" y="3934841"/>
              <a:ext cx="336885" cy="370878"/>
            </a:xfrm>
            <a:prstGeom prst="rect">
              <a:avLst/>
            </a:prstGeom>
          </p:spPr>
        </p:pic>
        <p:pic>
          <p:nvPicPr>
            <p:cNvPr id="419" name="Picture 418">
              <a:extLst>
                <a:ext uri="{FF2B5EF4-FFF2-40B4-BE49-F238E27FC236}">
                  <a16:creationId xmlns:a16="http://schemas.microsoft.com/office/drawing/2014/main" id="{1ABA8D9A-1433-4A20-8ACD-734B15849FD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764378" y="4087241"/>
              <a:ext cx="336885" cy="370878"/>
            </a:xfrm>
            <a:prstGeom prst="rect">
              <a:avLst/>
            </a:prstGeom>
          </p:spPr>
        </p:pic>
        <p:pic>
          <p:nvPicPr>
            <p:cNvPr id="420" name="Picture 419">
              <a:extLst>
                <a:ext uri="{FF2B5EF4-FFF2-40B4-BE49-F238E27FC236}">
                  <a16:creationId xmlns:a16="http://schemas.microsoft.com/office/drawing/2014/main" id="{395E6AD3-372C-4F3E-A402-51B66AB7E2C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916778" y="4239641"/>
              <a:ext cx="336885" cy="370878"/>
            </a:xfrm>
            <a:prstGeom prst="rect">
              <a:avLst/>
            </a:prstGeom>
          </p:spPr>
        </p:pic>
        <p:pic>
          <p:nvPicPr>
            <p:cNvPr id="421" name="Picture 420">
              <a:extLst>
                <a:ext uri="{FF2B5EF4-FFF2-40B4-BE49-F238E27FC236}">
                  <a16:creationId xmlns:a16="http://schemas.microsoft.com/office/drawing/2014/main" id="{817F250E-7573-4708-8E4C-98644E2227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069178" y="4392041"/>
              <a:ext cx="336885" cy="370878"/>
            </a:xfrm>
            <a:prstGeom prst="rect">
              <a:avLst/>
            </a:prstGeom>
          </p:spPr>
        </p:pic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B2395070-6B2A-4E30-B669-7586FCADFB84}"/>
              </a:ext>
            </a:extLst>
          </p:cNvPr>
          <p:cNvSpPr txBox="1"/>
          <p:nvPr/>
        </p:nvSpPr>
        <p:spPr>
          <a:xfrm>
            <a:off x="2018914" y="1336196"/>
            <a:ext cx="5510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HAVO</a:t>
            </a:r>
          </a:p>
        </p:txBody>
      </p:sp>
      <p:sp>
        <p:nvSpPr>
          <p:cNvPr id="422" name="TextBox 421">
            <a:extLst>
              <a:ext uri="{FF2B5EF4-FFF2-40B4-BE49-F238E27FC236}">
                <a16:creationId xmlns:a16="http://schemas.microsoft.com/office/drawing/2014/main" id="{F0CF2310-559F-45F0-992E-036E78D85FDC}"/>
              </a:ext>
            </a:extLst>
          </p:cNvPr>
          <p:cNvSpPr txBox="1"/>
          <p:nvPr/>
        </p:nvSpPr>
        <p:spPr>
          <a:xfrm>
            <a:off x="2162809" y="1546131"/>
            <a:ext cx="510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HALE</a:t>
            </a:r>
          </a:p>
        </p:txBody>
      </p:sp>
      <p:sp>
        <p:nvSpPr>
          <p:cNvPr id="423" name="Rectangle 422">
            <a:extLst>
              <a:ext uri="{FF2B5EF4-FFF2-40B4-BE49-F238E27FC236}">
                <a16:creationId xmlns:a16="http://schemas.microsoft.com/office/drawing/2014/main" id="{E737C62F-368F-49C2-A3B1-EAECB5F70FF5}"/>
              </a:ext>
            </a:extLst>
          </p:cNvPr>
          <p:cNvSpPr/>
          <p:nvPr/>
        </p:nvSpPr>
        <p:spPr>
          <a:xfrm rot="2981870">
            <a:off x="6090212" y="3413224"/>
            <a:ext cx="17035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</a:rPr>
              <a:t>2002 Hindcast</a:t>
            </a:r>
          </a:p>
        </p:txBody>
      </p:sp>
      <p:sp>
        <p:nvSpPr>
          <p:cNvPr id="424" name="Rectangle 423">
            <a:extLst>
              <a:ext uri="{FF2B5EF4-FFF2-40B4-BE49-F238E27FC236}">
                <a16:creationId xmlns:a16="http://schemas.microsoft.com/office/drawing/2014/main" id="{47D08706-6F72-4B6B-8056-C1D11BF1C58A}"/>
              </a:ext>
            </a:extLst>
          </p:cNvPr>
          <p:cNvSpPr/>
          <p:nvPr/>
        </p:nvSpPr>
        <p:spPr>
          <a:xfrm rot="2981870">
            <a:off x="6503960" y="3433413"/>
            <a:ext cx="17035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</a:rPr>
              <a:t>2014 Point Q/d Ranking</a:t>
            </a:r>
          </a:p>
        </p:txBody>
      </p:sp>
      <p:grpSp>
        <p:nvGrpSpPr>
          <p:cNvPr id="425" name="Group 424">
            <a:extLst>
              <a:ext uri="{FF2B5EF4-FFF2-40B4-BE49-F238E27FC236}">
                <a16:creationId xmlns:a16="http://schemas.microsoft.com/office/drawing/2014/main" id="{F6909BDF-8040-46EB-8C25-A1508F1203A9}"/>
              </a:ext>
            </a:extLst>
          </p:cNvPr>
          <p:cNvGrpSpPr/>
          <p:nvPr/>
        </p:nvGrpSpPr>
        <p:grpSpPr>
          <a:xfrm>
            <a:off x="6708344" y="1256839"/>
            <a:ext cx="1396930" cy="1670522"/>
            <a:chOff x="7044752" y="1026102"/>
            <a:chExt cx="1611426" cy="1615221"/>
          </a:xfrm>
        </p:grpSpPr>
        <p:pic>
          <p:nvPicPr>
            <p:cNvPr id="426" name="Picture 425">
              <a:extLst>
                <a:ext uri="{FF2B5EF4-FFF2-40B4-BE49-F238E27FC236}">
                  <a16:creationId xmlns:a16="http://schemas.microsoft.com/office/drawing/2014/main" id="{4F882793-4BFD-4D43-8F0C-3F0BA2B8D9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44752" y="1026102"/>
              <a:ext cx="195607" cy="213240"/>
            </a:xfrm>
            <a:prstGeom prst="rect">
              <a:avLst/>
            </a:prstGeom>
          </p:spPr>
        </p:pic>
        <p:pic>
          <p:nvPicPr>
            <p:cNvPr id="427" name="Picture 426">
              <a:extLst>
                <a:ext uri="{FF2B5EF4-FFF2-40B4-BE49-F238E27FC236}">
                  <a16:creationId xmlns:a16="http://schemas.microsoft.com/office/drawing/2014/main" id="{E212921A-9519-4E87-AB4D-52521BEA6DC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33241" y="1113726"/>
              <a:ext cx="195607" cy="213240"/>
            </a:xfrm>
            <a:prstGeom prst="rect">
              <a:avLst/>
            </a:prstGeom>
          </p:spPr>
        </p:pic>
        <p:pic>
          <p:nvPicPr>
            <p:cNvPr id="428" name="Picture 427">
              <a:extLst>
                <a:ext uri="{FF2B5EF4-FFF2-40B4-BE49-F238E27FC236}">
                  <a16:creationId xmlns:a16="http://schemas.microsoft.com/office/drawing/2014/main" id="{A21DF0FC-B3CC-4F76-B3BC-2875A89E76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221729" y="1201350"/>
              <a:ext cx="195607" cy="213240"/>
            </a:xfrm>
            <a:prstGeom prst="rect">
              <a:avLst/>
            </a:prstGeom>
          </p:spPr>
        </p:pic>
        <p:pic>
          <p:nvPicPr>
            <p:cNvPr id="429" name="Picture 428">
              <a:extLst>
                <a:ext uri="{FF2B5EF4-FFF2-40B4-BE49-F238E27FC236}">
                  <a16:creationId xmlns:a16="http://schemas.microsoft.com/office/drawing/2014/main" id="{E7738FBB-F544-4DC4-8EB0-A6FA750EA7E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10218" y="1288973"/>
              <a:ext cx="195607" cy="213240"/>
            </a:xfrm>
            <a:prstGeom prst="rect">
              <a:avLst/>
            </a:prstGeom>
          </p:spPr>
        </p:pic>
        <p:pic>
          <p:nvPicPr>
            <p:cNvPr id="430" name="Picture 429">
              <a:extLst>
                <a:ext uri="{FF2B5EF4-FFF2-40B4-BE49-F238E27FC236}">
                  <a16:creationId xmlns:a16="http://schemas.microsoft.com/office/drawing/2014/main" id="{A5A5E974-8223-467B-BBF5-0EBEB5887B1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98707" y="1376597"/>
              <a:ext cx="195607" cy="213240"/>
            </a:xfrm>
            <a:prstGeom prst="rect">
              <a:avLst/>
            </a:prstGeom>
          </p:spPr>
        </p:pic>
        <p:pic>
          <p:nvPicPr>
            <p:cNvPr id="431" name="Picture 430">
              <a:extLst>
                <a:ext uri="{FF2B5EF4-FFF2-40B4-BE49-F238E27FC236}">
                  <a16:creationId xmlns:a16="http://schemas.microsoft.com/office/drawing/2014/main" id="{0F4197D5-5B12-4F6C-A4C2-0B5BF9F7767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487195" y="1464221"/>
              <a:ext cx="195607" cy="213240"/>
            </a:xfrm>
            <a:prstGeom prst="rect">
              <a:avLst/>
            </a:prstGeom>
          </p:spPr>
        </p:pic>
        <p:pic>
          <p:nvPicPr>
            <p:cNvPr id="432" name="Picture 431">
              <a:extLst>
                <a:ext uri="{FF2B5EF4-FFF2-40B4-BE49-F238E27FC236}">
                  <a16:creationId xmlns:a16="http://schemas.microsoft.com/office/drawing/2014/main" id="{39297EDE-32A8-459B-BBCC-ECD13948286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575684" y="1551845"/>
              <a:ext cx="195607" cy="213240"/>
            </a:xfrm>
            <a:prstGeom prst="rect">
              <a:avLst/>
            </a:prstGeom>
          </p:spPr>
        </p:pic>
        <p:pic>
          <p:nvPicPr>
            <p:cNvPr id="433" name="Picture 432">
              <a:extLst>
                <a:ext uri="{FF2B5EF4-FFF2-40B4-BE49-F238E27FC236}">
                  <a16:creationId xmlns:a16="http://schemas.microsoft.com/office/drawing/2014/main" id="{AB079B9E-0E40-4CC6-83F7-DD06979249C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64173" y="1639469"/>
              <a:ext cx="195607" cy="213240"/>
            </a:xfrm>
            <a:prstGeom prst="rect">
              <a:avLst/>
            </a:prstGeom>
          </p:spPr>
        </p:pic>
        <p:pic>
          <p:nvPicPr>
            <p:cNvPr id="434" name="Picture 433">
              <a:extLst>
                <a:ext uri="{FF2B5EF4-FFF2-40B4-BE49-F238E27FC236}">
                  <a16:creationId xmlns:a16="http://schemas.microsoft.com/office/drawing/2014/main" id="{0B08ECD1-9AB2-4EC8-9AF1-4F0E20C596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752661" y="1727093"/>
              <a:ext cx="195607" cy="213240"/>
            </a:xfrm>
            <a:prstGeom prst="rect">
              <a:avLst/>
            </a:prstGeom>
          </p:spPr>
        </p:pic>
        <p:pic>
          <p:nvPicPr>
            <p:cNvPr id="435" name="Picture 434">
              <a:extLst>
                <a:ext uri="{FF2B5EF4-FFF2-40B4-BE49-F238E27FC236}">
                  <a16:creationId xmlns:a16="http://schemas.microsoft.com/office/drawing/2014/main" id="{037A26F4-824F-4330-A144-D3DEE0CC9A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841150" y="1814716"/>
              <a:ext cx="195607" cy="213240"/>
            </a:xfrm>
            <a:prstGeom prst="rect">
              <a:avLst/>
            </a:prstGeom>
          </p:spPr>
        </p:pic>
        <p:pic>
          <p:nvPicPr>
            <p:cNvPr id="436" name="Picture 435">
              <a:extLst>
                <a:ext uri="{FF2B5EF4-FFF2-40B4-BE49-F238E27FC236}">
                  <a16:creationId xmlns:a16="http://schemas.microsoft.com/office/drawing/2014/main" id="{0BCC1396-B015-44CF-BC92-8A8041E89A9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929639" y="1902340"/>
              <a:ext cx="195607" cy="213240"/>
            </a:xfrm>
            <a:prstGeom prst="rect">
              <a:avLst/>
            </a:prstGeom>
          </p:spPr>
        </p:pic>
        <p:pic>
          <p:nvPicPr>
            <p:cNvPr id="437" name="Picture 436">
              <a:extLst>
                <a:ext uri="{FF2B5EF4-FFF2-40B4-BE49-F238E27FC236}">
                  <a16:creationId xmlns:a16="http://schemas.microsoft.com/office/drawing/2014/main" id="{F91B89D9-08C4-4713-A29D-51BA8773EF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018128" y="1989964"/>
              <a:ext cx="195607" cy="213240"/>
            </a:xfrm>
            <a:prstGeom prst="rect">
              <a:avLst/>
            </a:prstGeom>
          </p:spPr>
        </p:pic>
        <p:pic>
          <p:nvPicPr>
            <p:cNvPr id="438" name="Picture 437">
              <a:extLst>
                <a:ext uri="{FF2B5EF4-FFF2-40B4-BE49-F238E27FC236}">
                  <a16:creationId xmlns:a16="http://schemas.microsoft.com/office/drawing/2014/main" id="{A96D83B0-EBE6-4603-9411-08B8BDB8E66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106616" y="2077588"/>
              <a:ext cx="195607" cy="213240"/>
            </a:xfrm>
            <a:prstGeom prst="rect">
              <a:avLst/>
            </a:prstGeom>
          </p:spPr>
        </p:pic>
        <p:pic>
          <p:nvPicPr>
            <p:cNvPr id="439" name="Picture 438">
              <a:extLst>
                <a:ext uri="{FF2B5EF4-FFF2-40B4-BE49-F238E27FC236}">
                  <a16:creationId xmlns:a16="http://schemas.microsoft.com/office/drawing/2014/main" id="{7EA95245-54AA-40A4-BCC3-8F6DD2E12D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195105" y="2165212"/>
              <a:ext cx="195607" cy="213240"/>
            </a:xfrm>
            <a:prstGeom prst="rect">
              <a:avLst/>
            </a:prstGeom>
          </p:spPr>
        </p:pic>
        <p:pic>
          <p:nvPicPr>
            <p:cNvPr id="440" name="Picture 439">
              <a:extLst>
                <a:ext uri="{FF2B5EF4-FFF2-40B4-BE49-F238E27FC236}">
                  <a16:creationId xmlns:a16="http://schemas.microsoft.com/office/drawing/2014/main" id="{157667CA-A036-4F42-888F-B9F0CC80DF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283594" y="2252836"/>
              <a:ext cx="195607" cy="213240"/>
            </a:xfrm>
            <a:prstGeom prst="rect">
              <a:avLst/>
            </a:prstGeom>
          </p:spPr>
        </p:pic>
        <p:pic>
          <p:nvPicPr>
            <p:cNvPr id="441" name="Picture 440">
              <a:extLst>
                <a:ext uri="{FF2B5EF4-FFF2-40B4-BE49-F238E27FC236}">
                  <a16:creationId xmlns:a16="http://schemas.microsoft.com/office/drawing/2014/main" id="{6CE0B1FA-1F84-4D7A-849A-3E4D1ABB60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72082" y="2340459"/>
              <a:ext cx="195607" cy="213240"/>
            </a:xfrm>
            <a:prstGeom prst="rect">
              <a:avLst/>
            </a:prstGeom>
          </p:spPr>
        </p:pic>
        <p:pic>
          <p:nvPicPr>
            <p:cNvPr id="442" name="Picture 441">
              <a:extLst>
                <a:ext uri="{FF2B5EF4-FFF2-40B4-BE49-F238E27FC236}">
                  <a16:creationId xmlns:a16="http://schemas.microsoft.com/office/drawing/2014/main" id="{BE8CDA90-283B-4241-90E6-464CB247144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460571" y="2428083"/>
              <a:ext cx="195607" cy="213240"/>
            </a:xfrm>
            <a:prstGeom prst="rect">
              <a:avLst/>
            </a:prstGeom>
          </p:spPr>
        </p:pic>
      </p:grpSp>
      <p:grpSp>
        <p:nvGrpSpPr>
          <p:cNvPr id="443" name="Group 442">
            <a:extLst>
              <a:ext uri="{FF2B5EF4-FFF2-40B4-BE49-F238E27FC236}">
                <a16:creationId xmlns:a16="http://schemas.microsoft.com/office/drawing/2014/main" id="{B5DF1CB8-58A9-41D9-9377-0A9CF83EA373}"/>
              </a:ext>
            </a:extLst>
          </p:cNvPr>
          <p:cNvGrpSpPr/>
          <p:nvPr/>
        </p:nvGrpSpPr>
        <p:grpSpPr>
          <a:xfrm>
            <a:off x="9939752" y="1192652"/>
            <a:ext cx="1411261" cy="1678827"/>
            <a:chOff x="7591676" y="1023697"/>
            <a:chExt cx="1627957" cy="1623251"/>
          </a:xfrm>
        </p:grpSpPr>
        <p:pic>
          <p:nvPicPr>
            <p:cNvPr id="444" name="Picture 443">
              <a:extLst>
                <a:ext uri="{FF2B5EF4-FFF2-40B4-BE49-F238E27FC236}">
                  <a16:creationId xmlns:a16="http://schemas.microsoft.com/office/drawing/2014/main" id="{67A1E333-BB63-4DEC-BB94-A5C5A10C979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591676" y="1023697"/>
              <a:ext cx="197614" cy="214300"/>
            </a:xfrm>
            <a:prstGeom prst="rect">
              <a:avLst/>
            </a:prstGeom>
          </p:spPr>
        </p:pic>
        <p:pic>
          <p:nvPicPr>
            <p:cNvPr id="445" name="Picture 444">
              <a:extLst>
                <a:ext uri="{FF2B5EF4-FFF2-40B4-BE49-F238E27FC236}">
                  <a16:creationId xmlns:a16="http://schemas.microsoft.com/office/drawing/2014/main" id="{616FD707-117C-4603-8275-75452BD2B6C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81072" y="1111756"/>
              <a:ext cx="197614" cy="214300"/>
            </a:xfrm>
            <a:prstGeom prst="rect">
              <a:avLst/>
            </a:prstGeom>
          </p:spPr>
        </p:pic>
        <p:pic>
          <p:nvPicPr>
            <p:cNvPr id="446" name="Picture 445">
              <a:extLst>
                <a:ext uri="{FF2B5EF4-FFF2-40B4-BE49-F238E27FC236}">
                  <a16:creationId xmlns:a16="http://schemas.microsoft.com/office/drawing/2014/main" id="{6DF59055-696A-4B88-BCD7-300EC80F08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770469" y="1199816"/>
              <a:ext cx="197614" cy="214300"/>
            </a:xfrm>
            <a:prstGeom prst="rect">
              <a:avLst/>
            </a:prstGeom>
          </p:spPr>
        </p:pic>
        <p:pic>
          <p:nvPicPr>
            <p:cNvPr id="447" name="Picture 446">
              <a:extLst>
                <a:ext uri="{FF2B5EF4-FFF2-40B4-BE49-F238E27FC236}">
                  <a16:creationId xmlns:a16="http://schemas.microsoft.com/office/drawing/2014/main" id="{2AE80F56-A32E-4289-A3C3-C1F1CF1ED1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859865" y="1287875"/>
              <a:ext cx="197614" cy="214300"/>
            </a:xfrm>
            <a:prstGeom prst="rect">
              <a:avLst/>
            </a:prstGeom>
          </p:spPr>
        </p:pic>
        <p:pic>
          <p:nvPicPr>
            <p:cNvPr id="448" name="Picture 447">
              <a:extLst>
                <a:ext uri="{FF2B5EF4-FFF2-40B4-BE49-F238E27FC236}">
                  <a16:creationId xmlns:a16="http://schemas.microsoft.com/office/drawing/2014/main" id="{C19E4BBB-5DA5-4D16-8FA1-4A09BA039FC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949262" y="1375935"/>
              <a:ext cx="197614" cy="214300"/>
            </a:xfrm>
            <a:prstGeom prst="rect">
              <a:avLst/>
            </a:prstGeom>
          </p:spPr>
        </p:pic>
        <p:pic>
          <p:nvPicPr>
            <p:cNvPr id="449" name="Picture 448">
              <a:extLst>
                <a:ext uri="{FF2B5EF4-FFF2-40B4-BE49-F238E27FC236}">
                  <a16:creationId xmlns:a16="http://schemas.microsoft.com/office/drawing/2014/main" id="{A567F97B-9664-4646-9978-68A51AFDF90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038658" y="1463994"/>
              <a:ext cx="197614" cy="214300"/>
            </a:xfrm>
            <a:prstGeom prst="rect">
              <a:avLst/>
            </a:prstGeom>
          </p:spPr>
        </p:pic>
        <p:pic>
          <p:nvPicPr>
            <p:cNvPr id="450" name="Picture 449">
              <a:extLst>
                <a:ext uri="{FF2B5EF4-FFF2-40B4-BE49-F238E27FC236}">
                  <a16:creationId xmlns:a16="http://schemas.microsoft.com/office/drawing/2014/main" id="{FFCD8D8B-4555-4D1B-8E10-32F01669BB1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128055" y="1552054"/>
              <a:ext cx="197614" cy="214300"/>
            </a:xfrm>
            <a:prstGeom prst="rect">
              <a:avLst/>
            </a:prstGeom>
          </p:spPr>
        </p:pic>
        <p:pic>
          <p:nvPicPr>
            <p:cNvPr id="451" name="Picture 450">
              <a:extLst>
                <a:ext uri="{FF2B5EF4-FFF2-40B4-BE49-F238E27FC236}">
                  <a16:creationId xmlns:a16="http://schemas.microsoft.com/office/drawing/2014/main" id="{FAAFE407-9283-46A3-8834-0979020730B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217451" y="1640113"/>
              <a:ext cx="197614" cy="214300"/>
            </a:xfrm>
            <a:prstGeom prst="rect">
              <a:avLst/>
            </a:prstGeom>
          </p:spPr>
        </p:pic>
        <p:pic>
          <p:nvPicPr>
            <p:cNvPr id="452" name="Picture 451">
              <a:extLst>
                <a:ext uri="{FF2B5EF4-FFF2-40B4-BE49-F238E27FC236}">
                  <a16:creationId xmlns:a16="http://schemas.microsoft.com/office/drawing/2014/main" id="{1140C55D-94EF-475F-9BC0-E0A1D68C58F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06848" y="1728173"/>
              <a:ext cx="197614" cy="214300"/>
            </a:xfrm>
            <a:prstGeom prst="rect">
              <a:avLst/>
            </a:prstGeom>
          </p:spPr>
        </p:pic>
        <p:pic>
          <p:nvPicPr>
            <p:cNvPr id="453" name="Picture 452">
              <a:extLst>
                <a:ext uri="{FF2B5EF4-FFF2-40B4-BE49-F238E27FC236}">
                  <a16:creationId xmlns:a16="http://schemas.microsoft.com/office/drawing/2014/main" id="{5E9B6F2C-0AFD-41FE-8286-7D4464D6E06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96244" y="1816232"/>
              <a:ext cx="197614" cy="214300"/>
            </a:xfrm>
            <a:prstGeom prst="rect">
              <a:avLst/>
            </a:prstGeom>
          </p:spPr>
        </p:pic>
        <p:pic>
          <p:nvPicPr>
            <p:cNvPr id="454" name="Picture 453">
              <a:extLst>
                <a:ext uri="{FF2B5EF4-FFF2-40B4-BE49-F238E27FC236}">
                  <a16:creationId xmlns:a16="http://schemas.microsoft.com/office/drawing/2014/main" id="{5EE4FE25-87AE-4B14-85C5-75712222F3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485641" y="1904291"/>
              <a:ext cx="197614" cy="214300"/>
            </a:xfrm>
            <a:prstGeom prst="rect">
              <a:avLst/>
            </a:prstGeom>
          </p:spPr>
        </p:pic>
        <p:pic>
          <p:nvPicPr>
            <p:cNvPr id="455" name="Picture 454">
              <a:extLst>
                <a:ext uri="{FF2B5EF4-FFF2-40B4-BE49-F238E27FC236}">
                  <a16:creationId xmlns:a16="http://schemas.microsoft.com/office/drawing/2014/main" id="{3363F177-2CC2-4355-AE64-8C5E885F67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575037" y="1992351"/>
              <a:ext cx="197614" cy="214300"/>
            </a:xfrm>
            <a:prstGeom prst="rect">
              <a:avLst/>
            </a:prstGeom>
          </p:spPr>
        </p:pic>
        <p:pic>
          <p:nvPicPr>
            <p:cNvPr id="456" name="Picture 455">
              <a:extLst>
                <a:ext uri="{FF2B5EF4-FFF2-40B4-BE49-F238E27FC236}">
                  <a16:creationId xmlns:a16="http://schemas.microsoft.com/office/drawing/2014/main" id="{3B548C88-8D4C-440F-9158-8499F4F78A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664433" y="2080410"/>
              <a:ext cx="197614" cy="214300"/>
            </a:xfrm>
            <a:prstGeom prst="rect">
              <a:avLst/>
            </a:prstGeom>
          </p:spPr>
        </p:pic>
        <p:pic>
          <p:nvPicPr>
            <p:cNvPr id="457" name="Picture 456">
              <a:extLst>
                <a:ext uri="{FF2B5EF4-FFF2-40B4-BE49-F238E27FC236}">
                  <a16:creationId xmlns:a16="http://schemas.microsoft.com/office/drawing/2014/main" id="{DC8A520A-BE1A-47E8-B1AF-6277C0780A2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753830" y="2168470"/>
              <a:ext cx="197614" cy="214300"/>
            </a:xfrm>
            <a:prstGeom prst="rect">
              <a:avLst/>
            </a:prstGeom>
          </p:spPr>
        </p:pic>
        <p:pic>
          <p:nvPicPr>
            <p:cNvPr id="458" name="Picture 457">
              <a:extLst>
                <a:ext uri="{FF2B5EF4-FFF2-40B4-BE49-F238E27FC236}">
                  <a16:creationId xmlns:a16="http://schemas.microsoft.com/office/drawing/2014/main" id="{6C1E8D0E-7928-4554-8B24-E6CE1D7AC53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843226" y="2256529"/>
              <a:ext cx="197614" cy="214300"/>
            </a:xfrm>
            <a:prstGeom prst="rect">
              <a:avLst/>
            </a:prstGeom>
          </p:spPr>
        </p:pic>
        <p:pic>
          <p:nvPicPr>
            <p:cNvPr id="459" name="Picture 458">
              <a:extLst>
                <a:ext uri="{FF2B5EF4-FFF2-40B4-BE49-F238E27FC236}">
                  <a16:creationId xmlns:a16="http://schemas.microsoft.com/office/drawing/2014/main" id="{D8C45A6D-F413-45FC-A338-D60571DCE3B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932623" y="2344589"/>
              <a:ext cx="197614" cy="214300"/>
            </a:xfrm>
            <a:prstGeom prst="rect">
              <a:avLst/>
            </a:prstGeom>
          </p:spPr>
        </p:pic>
        <p:pic>
          <p:nvPicPr>
            <p:cNvPr id="460" name="Picture 459">
              <a:extLst>
                <a:ext uri="{FF2B5EF4-FFF2-40B4-BE49-F238E27FC236}">
                  <a16:creationId xmlns:a16="http://schemas.microsoft.com/office/drawing/2014/main" id="{96E3A0E4-1D12-475B-BA37-8BAF5D41E75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022019" y="2432648"/>
              <a:ext cx="197614" cy="214300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F4461490-4C9A-4919-A415-F2A6A705452F}"/>
              </a:ext>
            </a:extLst>
          </p:cNvPr>
          <p:cNvGrpSpPr/>
          <p:nvPr/>
        </p:nvGrpSpPr>
        <p:grpSpPr>
          <a:xfrm>
            <a:off x="2000100" y="1557022"/>
            <a:ext cx="252911" cy="390768"/>
            <a:chOff x="2432712" y="1609379"/>
            <a:chExt cx="402480" cy="435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1CCE69BC-413B-496E-BF69-9190C2F59B61}"/>
                    </a:ext>
                  </a:extLst>
                </p14:cNvPr>
                <p14:cNvContentPartPr/>
                <p14:nvPr/>
              </p14:nvContentPartPr>
              <p14:xfrm>
                <a:off x="2492832" y="1609379"/>
                <a:ext cx="286200" cy="28008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1CCE69BC-413B-496E-BF69-9190C2F59B61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478522" y="1599347"/>
                  <a:ext cx="314248" cy="299742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630B1F47-B05E-4630-B87B-551F60A2DA4C}"/>
                    </a:ext>
                  </a:extLst>
                </p14:cNvPr>
                <p14:cNvContentPartPr/>
                <p14:nvPr/>
              </p14:nvContentPartPr>
              <p14:xfrm>
                <a:off x="2432712" y="1796219"/>
                <a:ext cx="133200" cy="13212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630B1F47-B05E-4630-B87B-551F60A2DA4C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2418992" y="1786179"/>
                  <a:ext cx="161212" cy="15179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CBDABAAD-7C70-4074-8812-A8D29A6376C0}"/>
                    </a:ext>
                  </a:extLst>
                </p14:cNvPr>
                <p14:cNvContentPartPr/>
                <p14:nvPr/>
              </p14:nvContentPartPr>
              <p14:xfrm>
                <a:off x="2577072" y="1867139"/>
                <a:ext cx="258120" cy="16488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CBDABAAD-7C70-4074-8812-A8D29A6376C0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2563336" y="1857511"/>
                  <a:ext cx="286164" cy="18453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831B8A92-98CA-4BA1-A34A-646007A29940}"/>
                    </a:ext>
                  </a:extLst>
                </p14:cNvPr>
                <p14:cNvContentPartPr/>
                <p14:nvPr/>
              </p14:nvContentPartPr>
              <p14:xfrm>
                <a:off x="2531352" y="1963979"/>
                <a:ext cx="100440" cy="8100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831B8A92-98CA-4BA1-A34A-646007A29940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517085" y="1954355"/>
                  <a:ext cx="128403" cy="100649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461" name="Rectangle 460">
            <a:extLst>
              <a:ext uri="{FF2B5EF4-FFF2-40B4-BE49-F238E27FC236}">
                <a16:creationId xmlns:a16="http://schemas.microsoft.com/office/drawing/2014/main" id="{45905E5B-6F58-40CB-98C0-1422723A4B73}"/>
              </a:ext>
            </a:extLst>
          </p:cNvPr>
          <p:cNvSpPr/>
          <p:nvPr/>
        </p:nvSpPr>
        <p:spPr>
          <a:xfrm rot="2981870">
            <a:off x="10548724" y="3507825"/>
            <a:ext cx="199547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</a:rPr>
              <a:t>State/Sector Apportion</a:t>
            </a:r>
          </a:p>
        </p:txBody>
      </p:sp>
      <p:sp>
        <p:nvSpPr>
          <p:cNvPr id="462" name="Rectangle 461">
            <a:extLst>
              <a:ext uri="{FF2B5EF4-FFF2-40B4-BE49-F238E27FC236}">
                <a16:creationId xmlns:a16="http://schemas.microsoft.com/office/drawing/2014/main" id="{BE42C12C-DB22-483D-BF73-A5F0376F57C8}"/>
              </a:ext>
            </a:extLst>
          </p:cNvPr>
          <p:cNvSpPr/>
          <p:nvPr/>
        </p:nvSpPr>
        <p:spPr>
          <a:xfrm rot="2981870">
            <a:off x="11105339" y="3143736"/>
            <a:ext cx="1297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</a:rPr>
              <a:t>  US Anthro </a:t>
            </a:r>
          </a:p>
          <a:p>
            <a:r>
              <a:rPr lang="en-US" sz="1200" b="1" dirty="0">
                <a:solidFill>
                  <a:srgbClr val="00B050"/>
                </a:solidFill>
              </a:rPr>
              <a:t> Rate of Progress</a:t>
            </a:r>
          </a:p>
        </p:txBody>
      </p:sp>
      <p:pic>
        <p:nvPicPr>
          <p:cNvPr id="463" name="Picture 462">
            <a:extLst>
              <a:ext uri="{FF2B5EF4-FFF2-40B4-BE49-F238E27FC236}">
                <a16:creationId xmlns:a16="http://schemas.microsoft.com/office/drawing/2014/main" id="{4C9F82AC-2FBD-4C97-94E2-87C0DF7586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7167" y="802998"/>
            <a:ext cx="172492" cy="225915"/>
          </a:xfrm>
          <a:prstGeom prst="rect">
            <a:avLst/>
          </a:prstGeom>
          <a:ln>
            <a:solidFill>
              <a:schemeClr val="accent2"/>
            </a:solidFill>
          </a:ln>
        </p:spPr>
      </p:pic>
      <p:sp>
        <p:nvSpPr>
          <p:cNvPr id="464" name="TextBox 463">
            <a:extLst>
              <a:ext uri="{FF2B5EF4-FFF2-40B4-BE49-F238E27FC236}">
                <a16:creationId xmlns:a16="http://schemas.microsoft.com/office/drawing/2014/main" id="{C0543872-3770-45BE-AFCE-1A8CB6949C21}"/>
              </a:ext>
            </a:extLst>
          </p:cNvPr>
          <p:cNvSpPr txBox="1"/>
          <p:nvPr/>
        </p:nvSpPr>
        <p:spPr>
          <a:xfrm>
            <a:off x="7245314" y="717935"/>
            <a:ext cx="603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HAVO</a:t>
            </a:r>
          </a:p>
        </p:txBody>
      </p:sp>
      <p:pic>
        <p:nvPicPr>
          <p:cNvPr id="470" name="Picture 469">
            <a:extLst>
              <a:ext uri="{FF2B5EF4-FFF2-40B4-BE49-F238E27FC236}">
                <a16:creationId xmlns:a16="http://schemas.microsoft.com/office/drawing/2014/main" id="{2D561E46-3816-4FAE-B6FA-0B08FB072C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6652" y="899115"/>
            <a:ext cx="172492" cy="225915"/>
          </a:xfrm>
          <a:prstGeom prst="rect">
            <a:avLst/>
          </a:prstGeom>
          <a:ln>
            <a:solidFill>
              <a:schemeClr val="accent2"/>
            </a:solidFill>
          </a:ln>
        </p:spPr>
      </p:pic>
      <p:sp>
        <p:nvSpPr>
          <p:cNvPr id="471" name="TextBox 470">
            <a:extLst>
              <a:ext uri="{FF2B5EF4-FFF2-40B4-BE49-F238E27FC236}">
                <a16:creationId xmlns:a16="http://schemas.microsoft.com/office/drawing/2014/main" id="{DDBEB9FB-E76D-4268-AB77-AD2727505916}"/>
              </a:ext>
            </a:extLst>
          </p:cNvPr>
          <p:cNvSpPr txBox="1"/>
          <p:nvPr/>
        </p:nvSpPr>
        <p:spPr>
          <a:xfrm>
            <a:off x="7110401" y="893015"/>
            <a:ext cx="5244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HALE</a:t>
            </a:r>
          </a:p>
        </p:txBody>
      </p:sp>
      <p:grpSp>
        <p:nvGrpSpPr>
          <p:cNvPr id="465" name="Group 464">
            <a:extLst>
              <a:ext uri="{FF2B5EF4-FFF2-40B4-BE49-F238E27FC236}">
                <a16:creationId xmlns:a16="http://schemas.microsoft.com/office/drawing/2014/main" id="{1A0B53AA-E2B5-46E3-8157-F9A6FD5A544D}"/>
              </a:ext>
            </a:extLst>
          </p:cNvPr>
          <p:cNvGrpSpPr/>
          <p:nvPr/>
        </p:nvGrpSpPr>
        <p:grpSpPr>
          <a:xfrm>
            <a:off x="7537682" y="647923"/>
            <a:ext cx="314300" cy="741326"/>
            <a:chOff x="2432712" y="1609379"/>
            <a:chExt cx="402480" cy="435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466" name="Ink 465">
                  <a:extLst>
                    <a:ext uri="{FF2B5EF4-FFF2-40B4-BE49-F238E27FC236}">
                      <a16:creationId xmlns:a16="http://schemas.microsoft.com/office/drawing/2014/main" id="{10F6BEEE-7BAC-4657-BA07-E6F12D52F739}"/>
                    </a:ext>
                  </a:extLst>
                </p14:cNvPr>
                <p14:cNvContentPartPr/>
                <p14:nvPr/>
              </p14:nvContentPartPr>
              <p14:xfrm>
                <a:off x="2492832" y="1609379"/>
                <a:ext cx="286200" cy="28008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1CCE69BC-413B-496E-BF69-9190C2F59B61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478522" y="1599347"/>
                  <a:ext cx="314248" cy="299742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467" name="Ink 466">
                  <a:extLst>
                    <a:ext uri="{FF2B5EF4-FFF2-40B4-BE49-F238E27FC236}">
                      <a16:creationId xmlns:a16="http://schemas.microsoft.com/office/drawing/2014/main" id="{8FD32746-5584-487B-A69F-560927BCB92D}"/>
                    </a:ext>
                  </a:extLst>
                </p14:cNvPr>
                <p14:cNvContentPartPr/>
                <p14:nvPr/>
              </p14:nvContentPartPr>
              <p14:xfrm>
                <a:off x="2432712" y="1796219"/>
                <a:ext cx="133200" cy="13212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630B1F47-B05E-4630-B87B-551F60A2DA4C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2418992" y="1786179"/>
                  <a:ext cx="161212" cy="15179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468" name="Ink 467">
                  <a:extLst>
                    <a:ext uri="{FF2B5EF4-FFF2-40B4-BE49-F238E27FC236}">
                      <a16:creationId xmlns:a16="http://schemas.microsoft.com/office/drawing/2014/main" id="{6E164284-2BF5-4921-BBF8-FAE80708AF31}"/>
                    </a:ext>
                  </a:extLst>
                </p14:cNvPr>
                <p14:cNvContentPartPr/>
                <p14:nvPr/>
              </p14:nvContentPartPr>
              <p14:xfrm>
                <a:off x="2577072" y="1867139"/>
                <a:ext cx="258120" cy="16488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CBDABAAD-7C70-4074-8812-A8D29A6376C0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2563336" y="1857511"/>
                  <a:ext cx="286164" cy="18453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469" name="Ink 468">
                  <a:extLst>
                    <a:ext uri="{FF2B5EF4-FFF2-40B4-BE49-F238E27FC236}">
                      <a16:creationId xmlns:a16="http://schemas.microsoft.com/office/drawing/2014/main" id="{F10A40A1-0BA1-4F23-9A33-E1D4CE85587D}"/>
                    </a:ext>
                  </a:extLst>
                </p14:cNvPr>
                <p14:cNvContentPartPr/>
                <p14:nvPr/>
              </p14:nvContentPartPr>
              <p14:xfrm>
                <a:off x="2531352" y="1963979"/>
                <a:ext cx="100440" cy="8100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831B8A92-98CA-4BA1-A34A-646007A29940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517085" y="1954355"/>
                  <a:ext cx="128403" cy="100649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22D7FA23-5C44-4A80-A5CC-73D2EB6ADAD7}"/>
              </a:ext>
            </a:extLst>
          </p:cNvPr>
          <p:cNvSpPr txBox="1"/>
          <p:nvPr/>
        </p:nvSpPr>
        <p:spPr>
          <a:xfrm>
            <a:off x="3447516" y="2554209"/>
            <a:ext cx="4250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Intl</a:t>
            </a:r>
          </a:p>
        </p:txBody>
      </p:sp>
      <p:sp>
        <p:nvSpPr>
          <p:cNvPr id="472" name="TextBox 471">
            <a:extLst>
              <a:ext uri="{FF2B5EF4-FFF2-40B4-BE49-F238E27FC236}">
                <a16:creationId xmlns:a16="http://schemas.microsoft.com/office/drawing/2014/main" id="{2689080D-3E9C-4BE5-976E-E87C7EB3D14E}"/>
              </a:ext>
            </a:extLst>
          </p:cNvPr>
          <p:cNvSpPr txBox="1"/>
          <p:nvPr/>
        </p:nvSpPr>
        <p:spPr>
          <a:xfrm>
            <a:off x="3278680" y="2328650"/>
            <a:ext cx="4458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Nat</a:t>
            </a:r>
          </a:p>
        </p:txBody>
      </p:sp>
      <p:sp>
        <p:nvSpPr>
          <p:cNvPr id="473" name="TextBox 472">
            <a:extLst>
              <a:ext uri="{FF2B5EF4-FFF2-40B4-BE49-F238E27FC236}">
                <a16:creationId xmlns:a16="http://schemas.microsoft.com/office/drawing/2014/main" id="{28E2D66A-C134-48A3-AB61-CDD37D1F78D7}"/>
              </a:ext>
            </a:extLst>
          </p:cNvPr>
          <p:cNvSpPr txBox="1"/>
          <p:nvPr/>
        </p:nvSpPr>
        <p:spPr>
          <a:xfrm>
            <a:off x="2970984" y="2167859"/>
            <a:ext cx="8018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/>
              <a:t>WildRxFire</a:t>
            </a:r>
            <a:endParaRPr lang="en-US" sz="1100" dirty="0"/>
          </a:p>
        </p:txBody>
      </p:sp>
      <p:sp>
        <p:nvSpPr>
          <p:cNvPr id="474" name="TextBox 473">
            <a:extLst>
              <a:ext uri="{FF2B5EF4-FFF2-40B4-BE49-F238E27FC236}">
                <a16:creationId xmlns:a16="http://schemas.microsoft.com/office/drawing/2014/main" id="{69D07852-88CE-47A0-A558-E8A186182D52}"/>
              </a:ext>
            </a:extLst>
          </p:cNvPr>
          <p:cNvSpPr txBox="1"/>
          <p:nvPr/>
        </p:nvSpPr>
        <p:spPr>
          <a:xfrm>
            <a:off x="2715096" y="1615460"/>
            <a:ext cx="6914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US </a:t>
            </a:r>
          </a:p>
          <a:p>
            <a:r>
              <a:rPr lang="en-US" sz="1400" dirty="0"/>
              <a:t>Anthro</a:t>
            </a:r>
          </a:p>
        </p:txBody>
      </p:sp>
      <p:sp>
        <p:nvSpPr>
          <p:cNvPr id="475" name="TextBox 474">
            <a:extLst>
              <a:ext uri="{FF2B5EF4-FFF2-40B4-BE49-F238E27FC236}">
                <a16:creationId xmlns:a16="http://schemas.microsoft.com/office/drawing/2014/main" id="{9F224688-C2C3-4BEC-A77E-FF0AFD0B1A8F}"/>
              </a:ext>
            </a:extLst>
          </p:cNvPr>
          <p:cNvSpPr txBox="1"/>
          <p:nvPr/>
        </p:nvSpPr>
        <p:spPr>
          <a:xfrm>
            <a:off x="3040710" y="2011690"/>
            <a:ext cx="64312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Wildfire</a:t>
            </a:r>
          </a:p>
        </p:txBody>
      </p:sp>
    </p:spTree>
    <p:extLst>
      <p:ext uri="{BB962C8B-B14F-4D97-AF65-F5344CB8AC3E}">
        <p14:creationId xmlns:p14="http://schemas.microsoft.com/office/powerpoint/2010/main" val="2667093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5">
            <a:extLst>
              <a:ext uri="{FF2B5EF4-FFF2-40B4-BE49-F238E27FC236}">
                <a16:creationId xmlns:a16="http://schemas.microsoft.com/office/drawing/2014/main" id="{164712EE-7F1A-492A-B015-35A79400D4C9}"/>
              </a:ext>
            </a:extLst>
          </p:cNvPr>
          <p:cNvSpPr txBox="1">
            <a:spLocks/>
          </p:cNvSpPr>
          <p:nvPr/>
        </p:nvSpPr>
        <p:spPr>
          <a:xfrm>
            <a:off x="1642351" y="300997"/>
            <a:ext cx="4037698" cy="5286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/>
              <a:t>Emissions Scenarios</a:t>
            </a:r>
          </a:p>
        </p:txBody>
      </p:sp>
      <p:pic>
        <p:nvPicPr>
          <p:cNvPr id="272" name="Picture 271">
            <a:extLst>
              <a:ext uri="{FF2B5EF4-FFF2-40B4-BE49-F238E27FC236}">
                <a16:creationId xmlns:a16="http://schemas.microsoft.com/office/drawing/2014/main" id="{914C74EB-2635-44C6-811F-51BB4DE509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0322" y="425617"/>
            <a:ext cx="1531034" cy="5999755"/>
          </a:xfrm>
          <a:prstGeom prst="rect">
            <a:avLst/>
          </a:prstGeom>
        </p:spPr>
      </p:pic>
      <p:sp>
        <p:nvSpPr>
          <p:cNvPr id="273" name="Right Bracket 272">
            <a:extLst>
              <a:ext uri="{FF2B5EF4-FFF2-40B4-BE49-F238E27FC236}">
                <a16:creationId xmlns:a16="http://schemas.microsoft.com/office/drawing/2014/main" id="{02136521-5A27-4D8A-ABF8-211F1F0905E2}"/>
              </a:ext>
            </a:extLst>
          </p:cNvPr>
          <p:cNvSpPr/>
          <p:nvPr/>
        </p:nvSpPr>
        <p:spPr>
          <a:xfrm flipH="1">
            <a:off x="9229375" y="1012864"/>
            <a:ext cx="298532" cy="5200073"/>
          </a:xfrm>
          <a:prstGeom prst="rightBracket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4" name="Straight Connector 273">
            <a:extLst>
              <a:ext uri="{FF2B5EF4-FFF2-40B4-BE49-F238E27FC236}">
                <a16:creationId xmlns:a16="http://schemas.microsoft.com/office/drawing/2014/main" id="{72D550CD-3F13-4ACE-8C0A-24542C2BA527}"/>
              </a:ext>
            </a:extLst>
          </p:cNvPr>
          <p:cNvCxnSpPr>
            <a:cxnSpLocks/>
          </p:cNvCxnSpPr>
          <p:nvPr/>
        </p:nvCxnSpPr>
        <p:spPr>
          <a:xfrm>
            <a:off x="8896863" y="2860601"/>
            <a:ext cx="33251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15E5E9B-584A-463B-90C7-85F77FA56BDF}"/>
              </a:ext>
            </a:extLst>
          </p:cNvPr>
          <p:cNvGrpSpPr/>
          <p:nvPr/>
        </p:nvGrpSpPr>
        <p:grpSpPr>
          <a:xfrm>
            <a:off x="833219" y="878925"/>
            <a:ext cx="7274410" cy="5467950"/>
            <a:chOff x="3898210" y="811576"/>
            <a:chExt cx="7274410" cy="5467950"/>
          </a:xfrm>
        </p:grpSpPr>
        <p:sp>
          <p:nvSpPr>
            <p:cNvPr id="422" name="Rectangle 421">
              <a:extLst>
                <a:ext uri="{FF2B5EF4-FFF2-40B4-BE49-F238E27FC236}">
                  <a16:creationId xmlns:a16="http://schemas.microsoft.com/office/drawing/2014/main" id="{C55E886F-5374-4A10-B73E-C5A8001DE1B2}"/>
                </a:ext>
              </a:extLst>
            </p:cNvPr>
            <p:cNvSpPr/>
            <p:nvPr/>
          </p:nvSpPr>
          <p:spPr>
            <a:xfrm>
              <a:off x="3898210" y="1942706"/>
              <a:ext cx="84458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/>
                <a:t>CA redo</a:t>
              </a:r>
            </a:p>
          </p:txBody>
        </p:sp>
        <p:grpSp>
          <p:nvGrpSpPr>
            <p:cNvPr id="420" name="Group 419">
              <a:extLst>
                <a:ext uri="{FF2B5EF4-FFF2-40B4-BE49-F238E27FC236}">
                  <a16:creationId xmlns:a16="http://schemas.microsoft.com/office/drawing/2014/main" id="{28564D37-F02C-4E16-A0C6-664BA0391447}"/>
                </a:ext>
              </a:extLst>
            </p:cNvPr>
            <p:cNvGrpSpPr/>
            <p:nvPr/>
          </p:nvGrpSpPr>
          <p:grpSpPr>
            <a:xfrm rot="21341329">
              <a:off x="4664702" y="908423"/>
              <a:ext cx="5669683" cy="5371103"/>
              <a:chOff x="5297836" y="480625"/>
              <a:chExt cx="6233061" cy="4329869"/>
            </a:xfrm>
          </p:grpSpPr>
          <p:pic>
            <p:nvPicPr>
              <p:cNvPr id="277" name="Picture 276">
                <a:extLst>
                  <a:ext uri="{FF2B5EF4-FFF2-40B4-BE49-F238E27FC236}">
                    <a16:creationId xmlns:a16="http://schemas.microsoft.com/office/drawing/2014/main" id="{82D58B3E-F799-49AC-8B89-3C43595A410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021930" y="764020"/>
                <a:ext cx="245715" cy="256784"/>
              </a:xfrm>
              <a:prstGeom prst="rect">
                <a:avLst/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</p:pic>
          <p:pic>
            <p:nvPicPr>
              <p:cNvPr id="278" name="Picture 277">
                <a:extLst>
                  <a:ext uri="{FF2B5EF4-FFF2-40B4-BE49-F238E27FC236}">
                    <a16:creationId xmlns:a16="http://schemas.microsoft.com/office/drawing/2014/main" id="{D321D6FC-8574-40B4-AFDE-3CEC8E2C41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091887" y="833157"/>
                <a:ext cx="229860" cy="240215"/>
              </a:xfrm>
              <a:prstGeom prst="rect">
                <a:avLst/>
              </a:prstGeom>
              <a:ln w="19050">
                <a:solidFill>
                  <a:srgbClr val="009999"/>
                </a:solidFill>
              </a:ln>
            </p:spPr>
          </p:pic>
          <p:pic>
            <p:nvPicPr>
              <p:cNvPr id="276" name="Picture 275">
                <a:extLst>
                  <a:ext uri="{FF2B5EF4-FFF2-40B4-BE49-F238E27FC236}">
                    <a16:creationId xmlns:a16="http://schemas.microsoft.com/office/drawing/2014/main" id="{6116D2D5-6BAF-415B-A26D-8852D9268A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566747" y="859902"/>
                <a:ext cx="245715" cy="256784"/>
              </a:xfrm>
              <a:prstGeom prst="rect">
                <a:avLst/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</p:pic>
          <p:pic>
            <p:nvPicPr>
              <p:cNvPr id="260" name="Picture 259">
                <a:extLst>
                  <a:ext uri="{FF2B5EF4-FFF2-40B4-BE49-F238E27FC236}">
                    <a16:creationId xmlns:a16="http://schemas.microsoft.com/office/drawing/2014/main" id="{132043E3-E599-4017-A9E7-F450E55392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171726" y="911742"/>
                <a:ext cx="229860" cy="240215"/>
              </a:xfrm>
              <a:prstGeom prst="rect">
                <a:avLst/>
              </a:prstGeom>
              <a:ln w="19050">
                <a:solidFill>
                  <a:srgbClr val="009999"/>
                </a:solidFill>
              </a:ln>
            </p:spPr>
          </p:pic>
          <p:pic>
            <p:nvPicPr>
              <p:cNvPr id="261" name="Picture 260">
                <a:extLst>
                  <a:ext uri="{FF2B5EF4-FFF2-40B4-BE49-F238E27FC236}">
                    <a16:creationId xmlns:a16="http://schemas.microsoft.com/office/drawing/2014/main" id="{C196B10D-3454-4AF6-AE03-B2AE1CDAB1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42760" y="953263"/>
                <a:ext cx="229860" cy="240215"/>
              </a:xfrm>
              <a:prstGeom prst="rect">
                <a:avLst/>
              </a:prstGeom>
              <a:ln w="19050">
                <a:solidFill>
                  <a:srgbClr val="009999"/>
                </a:solidFill>
              </a:ln>
            </p:spPr>
          </p:pic>
          <p:pic>
            <p:nvPicPr>
              <p:cNvPr id="258" name="Picture 257">
                <a:extLst>
                  <a:ext uri="{FF2B5EF4-FFF2-40B4-BE49-F238E27FC236}">
                    <a16:creationId xmlns:a16="http://schemas.microsoft.com/office/drawing/2014/main" id="{C0A2690C-2F03-4467-903A-604DC1E7700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94483" y="930577"/>
                <a:ext cx="229860" cy="240215"/>
              </a:xfrm>
              <a:prstGeom prst="rect">
                <a:avLst/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</p:pic>
          <p:pic>
            <p:nvPicPr>
              <p:cNvPr id="3" name="Picture 2">
                <a:extLst>
                  <a:ext uri="{FF2B5EF4-FFF2-40B4-BE49-F238E27FC236}">
                    <a16:creationId xmlns:a16="http://schemas.microsoft.com/office/drawing/2014/main" id="{82719698-2F9E-4E17-8DFE-B146C95066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35865" y="1044591"/>
                <a:ext cx="229860" cy="24021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</p:pic>
          <p:pic>
            <p:nvPicPr>
              <p:cNvPr id="4" name="Picture 3">
                <a:extLst>
                  <a:ext uri="{FF2B5EF4-FFF2-40B4-BE49-F238E27FC236}">
                    <a16:creationId xmlns:a16="http://schemas.microsoft.com/office/drawing/2014/main" id="{BD2EA15E-B8A0-4A44-9474-46948EB2CA4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39849" y="1143299"/>
                <a:ext cx="229860" cy="24021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accent1"/>
                </a:solidFill>
              </a:ln>
            </p:spPr>
          </p:pic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99D0995D-961A-475B-A006-D650D353D7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43833" y="1242008"/>
                <a:ext cx="229860" cy="24021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accent1"/>
                </a:solidFill>
              </a:ln>
            </p:spPr>
          </p:pic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id="{4616BA0C-C003-400A-B8BE-A3B1C785C67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47817" y="1340716"/>
                <a:ext cx="229860" cy="24021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accent1"/>
                </a:solidFill>
              </a:ln>
            </p:spPr>
          </p:pic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AEF157AE-1166-4054-8553-E09DA691C3C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51801" y="1439425"/>
                <a:ext cx="229860" cy="24021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accent1"/>
                </a:solidFill>
              </a:ln>
            </p:spPr>
          </p:pic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3E9B5F82-50D9-4EB4-8A9C-553A5C1B16F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55785" y="1538133"/>
                <a:ext cx="229860" cy="24021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accent1"/>
                </a:solidFill>
              </a:ln>
            </p:spPr>
          </p:pic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1F1729C1-52B0-467F-90D1-5E8BA6A9C00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59769" y="1636841"/>
                <a:ext cx="229860" cy="24021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accent1"/>
                </a:solidFill>
              </a:ln>
            </p:spPr>
          </p:pic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A019C702-A2A0-41DB-B6A9-E8044AC17D2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363753" y="1735550"/>
                <a:ext cx="229860" cy="24021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accent1"/>
                </a:solidFill>
              </a:ln>
            </p:spPr>
          </p:pic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AB5C9914-4D4D-48D5-8024-801DD583035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67737" y="1834258"/>
                <a:ext cx="229860" cy="24021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accent1"/>
                </a:solidFill>
              </a:ln>
            </p:spPr>
          </p:pic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F13ADC23-8EA7-486D-9204-0F9A9C16181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571721" y="1932966"/>
                <a:ext cx="229860" cy="24021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accent1"/>
                </a:solidFill>
              </a:ln>
            </p:spPr>
          </p:pic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69847C6F-A512-4A6D-BC44-9A4FE9B27F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75705" y="2031675"/>
                <a:ext cx="229860" cy="24021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accent1"/>
                </a:solidFill>
              </a:ln>
            </p:spPr>
          </p:pic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471C7409-BAE2-413A-BBA1-4D954E4F2F0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779689" y="2130383"/>
                <a:ext cx="229860" cy="240215"/>
              </a:xfrm>
              <a:prstGeom prst="rect">
                <a:avLst/>
              </a:prstGeom>
              <a:ln w="19050">
                <a:solidFill>
                  <a:schemeClr val="accent1"/>
                </a:solidFill>
              </a:ln>
            </p:spPr>
          </p:pic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C8BE2312-15A0-427C-AD63-54E559C2B7D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83673" y="2229092"/>
                <a:ext cx="229860" cy="240215"/>
              </a:xfrm>
              <a:prstGeom prst="rect">
                <a:avLst/>
              </a:prstGeom>
              <a:ln w="19050">
                <a:solidFill>
                  <a:schemeClr val="accent2"/>
                </a:solidFill>
              </a:ln>
            </p:spPr>
          </p:pic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78DA0E5B-7FC1-4AF5-9613-F1B20C28ED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987657" y="2327800"/>
                <a:ext cx="229860" cy="240215"/>
              </a:xfrm>
              <a:prstGeom prst="rect">
                <a:avLst/>
              </a:prstGeom>
              <a:ln w="19050">
                <a:solidFill>
                  <a:schemeClr val="accent2"/>
                </a:solidFill>
              </a:ln>
            </p:spPr>
          </p:pic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5B85E5B1-5B01-49B3-B912-2F2898E634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091641" y="2426508"/>
                <a:ext cx="229860" cy="240215"/>
              </a:xfrm>
              <a:prstGeom prst="rect">
                <a:avLst/>
              </a:prstGeom>
              <a:ln w="19050">
                <a:solidFill>
                  <a:schemeClr val="accent2"/>
                </a:solidFill>
              </a:ln>
            </p:spPr>
          </p:pic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99201741-B14B-4025-BEC9-9DC85B22E33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195625" y="2525217"/>
                <a:ext cx="229860" cy="240215"/>
              </a:xfrm>
              <a:prstGeom prst="rect">
                <a:avLst/>
              </a:prstGeom>
              <a:ln w="19050">
                <a:solidFill>
                  <a:schemeClr val="accent6"/>
                </a:solidFill>
              </a:ln>
            </p:spPr>
          </p:pic>
          <p:pic>
            <p:nvPicPr>
              <p:cNvPr id="19" name="Picture 18">
                <a:extLst>
                  <a:ext uri="{FF2B5EF4-FFF2-40B4-BE49-F238E27FC236}">
                    <a16:creationId xmlns:a16="http://schemas.microsoft.com/office/drawing/2014/main" id="{19679A60-1EDB-44F0-A531-D608E508D6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299609" y="2623925"/>
                <a:ext cx="229860" cy="240215"/>
              </a:xfrm>
              <a:prstGeom prst="rect">
                <a:avLst/>
              </a:prstGeom>
              <a:ln w="19050">
                <a:solidFill>
                  <a:schemeClr val="accent6"/>
                </a:solidFill>
              </a:ln>
            </p:spPr>
          </p:pic>
          <p:grpSp>
            <p:nvGrpSpPr>
              <p:cNvPr id="77" name="Group 76">
                <a:extLst>
                  <a:ext uri="{FF2B5EF4-FFF2-40B4-BE49-F238E27FC236}">
                    <a16:creationId xmlns:a16="http://schemas.microsoft.com/office/drawing/2014/main" id="{BBF0025E-7B0B-4624-80B5-A28F31428469}"/>
                  </a:ext>
                </a:extLst>
              </p:cNvPr>
              <p:cNvGrpSpPr/>
              <p:nvPr/>
            </p:nvGrpSpPr>
            <p:grpSpPr>
              <a:xfrm>
                <a:off x="6721484" y="1041146"/>
                <a:ext cx="1968752" cy="1812057"/>
                <a:chOff x="5656156" y="1997984"/>
                <a:chExt cx="2749907" cy="2764935"/>
              </a:xfrm>
            </p:grpSpPr>
            <p:pic>
              <p:nvPicPr>
                <p:cNvPr id="78" name="Picture 77">
                  <a:extLst>
                    <a:ext uri="{FF2B5EF4-FFF2-40B4-BE49-F238E27FC236}">
                      <a16:creationId xmlns:a16="http://schemas.microsoft.com/office/drawing/2014/main" id="{300D9B30-3A84-4BF2-AE73-7F9A76FBCD2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5656156" y="1997984"/>
                  <a:ext cx="321787" cy="354256"/>
                </a:xfrm>
                <a:prstGeom prst="rect">
                  <a:avLst/>
                </a:prstGeom>
                <a:ln w="19050">
                  <a:solidFill>
                    <a:srgbClr val="009999"/>
                  </a:solidFill>
                </a:ln>
              </p:spPr>
            </p:pic>
            <p:pic>
              <p:nvPicPr>
                <p:cNvPr id="79" name="Picture 78">
                  <a:extLst>
                    <a:ext uri="{FF2B5EF4-FFF2-40B4-BE49-F238E27FC236}">
                      <a16:creationId xmlns:a16="http://schemas.microsoft.com/office/drawing/2014/main" id="{F414E46C-A1E8-4E6B-B934-9FF1DAA21AC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5791636" y="2115281"/>
                  <a:ext cx="336884" cy="370879"/>
                </a:xfrm>
                <a:prstGeom prst="rect">
                  <a:avLst/>
                </a:prstGeom>
                <a:ln w="19050">
                  <a:solidFill>
                    <a:srgbClr val="009999"/>
                  </a:solidFill>
                </a:ln>
              </p:spPr>
            </p:pic>
            <p:pic>
              <p:nvPicPr>
                <p:cNvPr id="80" name="Picture 79">
                  <a:extLst>
                    <a:ext uri="{FF2B5EF4-FFF2-40B4-BE49-F238E27FC236}">
                      <a16:creationId xmlns:a16="http://schemas.microsoft.com/office/drawing/2014/main" id="{855AB2AE-C6D5-465F-B7D8-A3978F27031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5935578" y="2258441"/>
                  <a:ext cx="336885" cy="370878"/>
                </a:xfrm>
                <a:prstGeom prst="rect">
                  <a:avLst/>
                </a:prstGeom>
                <a:ln w="19050">
                  <a:solidFill>
                    <a:srgbClr val="009999"/>
                  </a:solidFill>
                </a:ln>
              </p:spPr>
            </p:pic>
            <p:pic>
              <p:nvPicPr>
                <p:cNvPr id="81" name="Picture 80">
                  <a:extLst>
                    <a:ext uri="{FF2B5EF4-FFF2-40B4-BE49-F238E27FC236}">
                      <a16:creationId xmlns:a16="http://schemas.microsoft.com/office/drawing/2014/main" id="{214C448F-989D-4D9B-A634-E23D3183D0C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087978" y="2410841"/>
                  <a:ext cx="336885" cy="370878"/>
                </a:xfrm>
                <a:prstGeom prst="rect">
                  <a:avLst/>
                </a:prstGeom>
                <a:ln w="19050">
                  <a:solidFill>
                    <a:srgbClr val="009999"/>
                  </a:solidFill>
                </a:ln>
              </p:spPr>
            </p:pic>
            <p:pic>
              <p:nvPicPr>
                <p:cNvPr id="82" name="Picture 81">
                  <a:extLst>
                    <a:ext uri="{FF2B5EF4-FFF2-40B4-BE49-F238E27FC236}">
                      <a16:creationId xmlns:a16="http://schemas.microsoft.com/office/drawing/2014/main" id="{38340462-6CCD-4119-BE59-1CAD1239A2A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240378" y="2563241"/>
                  <a:ext cx="336885" cy="370878"/>
                </a:xfrm>
                <a:prstGeom prst="rect">
                  <a:avLst/>
                </a:prstGeom>
                <a:ln w="19050">
                  <a:solidFill>
                    <a:srgbClr val="009999"/>
                  </a:solidFill>
                </a:ln>
              </p:spPr>
            </p:pic>
            <p:pic>
              <p:nvPicPr>
                <p:cNvPr id="83" name="Picture 82">
                  <a:extLst>
                    <a:ext uri="{FF2B5EF4-FFF2-40B4-BE49-F238E27FC236}">
                      <a16:creationId xmlns:a16="http://schemas.microsoft.com/office/drawing/2014/main" id="{6839D0CF-6E5B-411A-B036-626E488E95D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392778" y="2715641"/>
                  <a:ext cx="336885" cy="370878"/>
                </a:xfrm>
                <a:prstGeom prst="rect">
                  <a:avLst/>
                </a:prstGeom>
                <a:ln w="19050">
                  <a:solidFill>
                    <a:srgbClr val="009999"/>
                  </a:solidFill>
                </a:ln>
              </p:spPr>
            </p:pic>
            <p:pic>
              <p:nvPicPr>
                <p:cNvPr id="84" name="Picture 83">
                  <a:extLst>
                    <a:ext uri="{FF2B5EF4-FFF2-40B4-BE49-F238E27FC236}">
                      <a16:creationId xmlns:a16="http://schemas.microsoft.com/office/drawing/2014/main" id="{4035B924-6AC9-43FA-92BD-42F6FB5A2E5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545178" y="2868041"/>
                  <a:ext cx="336885" cy="370878"/>
                </a:xfrm>
                <a:prstGeom prst="rect">
                  <a:avLst/>
                </a:prstGeom>
                <a:ln w="19050">
                  <a:solidFill>
                    <a:srgbClr val="009999"/>
                  </a:solidFill>
                </a:ln>
              </p:spPr>
            </p:pic>
            <p:pic>
              <p:nvPicPr>
                <p:cNvPr id="85" name="Picture 84">
                  <a:extLst>
                    <a:ext uri="{FF2B5EF4-FFF2-40B4-BE49-F238E27FC236}">
                      <a16:creationId xmlns:a16="http://schemas.microsoft.com/office/drawing/2014/main" id="{42CD3523-9A2E-4C50-9624-236E1ED7CC9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697578" y="3020441"/>
                  <a:ext cx="336885" cy="370878"/>
                </a:xfrm>
                <a:prstGeom prst="rect">
                  <a:avLst/>
                </a:prstGeom>
                <a:ln w="19050">
                  <a:solidFill>
                    <a:srgbClr val="009999"/>
                  </a:solidFill>
                </a:ln>
              </p:spPr>
            </p:pic>
            <p:pic>
              <p:nvPicPr>
                <p:cNvPr id="86" name="Picture 85">
                  <a:extLst>
                    <a:ext uri="{FF2B5EF4-FFF2-40B4-BE49-F238E27FC236}">
                      <a16:creationId xmlns:a16="http://schemas.microsoft.com/office/drawing/2014/main" id="{AB1A2E22-5095-4ED3-B5B0-C2615DF7A7D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849978" y="3172841"/>
                  <a:ext cx="336885" cy="370878"/>
                </a:xfrm>
                <a:prstGeom prst="rect">
                  <a:avLst/>
                </a:prstGeom>
                <a:ln w="19050">
                  <a:solidFill>
                    <a:srgbClr val="009999"/>
                  </a:solidFill>
                </a:ln>
              </p:spPr>
            </p:pic>
            <p:pic>
              <p:nvPicPr>
                <p:cNvPr id="87" name="Picture 86">
                  <a:extLst>
                    <a:ext uri="{FF2B5EF4-FFF2-40B4-BE49-F238E27FC236}">
                      <a16:creationId xmlns:a16="http://schemas.microsoft.com/office/drawing/2014/main" id="{0019205E-4942-409A-B6E5-D08914CF477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7002378" y="3325241"/>
                  <a:ext cx="336885" cy="370878"/>
                </a:xfrm>
                <a:prstGeom prst="rect">
                  <a:avLst/>
                </a:prstGeom>
                <a:ln w="19050">
                  <a:solidFill>
                    <a:srgbClr val="009999"/>
                  </a:solidFill>
                </a:ln>
              </p:spPr>
            </p:pic>
            <p:pic>
              <p:nvPicPr>
                <p:cNvPr id="88" name="Picture 87">
                  <a:extLst>
                    <a:ext uri="{FF2B5EF4-FFF2-40B4-BE49-F238E27FC236}">
                      <a16:creationId xmlns:a16="http://schemas.microsoft.com/office/drawing/2014/main" id="{A216E283-008D-49B0-A7B9-6A7D64FA02D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7154778" y="3477641"/>
                  <a:ext cx="336885" cy="370878"/>
                </a:xfrm>
                <a:prstGeom prst="rect">
                  <a:avLst/>
                </a:prstGeom>
                <a:ln w="19050">
                  <a:solidFill>
                    <a:srgbClr val="C00000"/>
                  </a:solidFill>
                </a:ln>
              </p:spPr>
            </p:pic>
            <p:pic>
              <p:nvPicPr>
                <p:cNvPr id="89" name="Picture 88">
                  <a:extLst>
                    <a:ext uri="{FF2B5EF4-FFF2-40B4-BE49-F238E27FC236}">
                      <a16:creationId xmlns:a16="http://schemas.microsoft.com/office/drawing/2014/main" id="{9ACF4E65-AB1D-4121-82E4-FE6391DD752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7307178" y="3630041"/>
                  <a:ext cx="336885" cy="370878"/>
                </a:xfrm>
                <a:prstGeom prst="rect">
                  <a:avLst/>
                </a:prstGeom>
                <a:ln w="19050">
                  <a:solidFill>
                    <a:srgbClr val="C00000"/>
                  </a:solidFill>
                </a:ln>
              </p:spPr>
            </p:pic>
            <p:pic>
              <p:nvPicPr>
                <p:cNvPr id="90" name="Picture 89">
                  <a:extLst>
                    <a:ext uri="{FF2B5EF4-FFF2-40B4-BE49-F238E27FC236}">
                      <a16:creationId xmlns:a16="http://schemas.microsoft.com/office/drawing/2014/main" id="{0512AB6F-820D-49D4-8901-D56B42D4211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7459578" y="3782441"/>
                  <a:ext cx="336885" cy="370878"/>
                </a:xfrm>
                <a:prstGeom prst="rect">
                  <a:avLst/>
                </a:prstGeom>
                <a:ln w="19050">
                  <a:solidFill>
                    <a:srgbClr val="C00000"/>
                  </a:solidFill>
                </a:ln>
              </p:spPr>
            </p:pic>
            <p:pic>
              <p:nvPicPr>
                <p:cNvPr id="91" name="Picture 90">
                  <a:extLst>
                    <a:ext uri="{FF2B5EF4-FFF2-40B4-BE49-F238E27FC236}">
                      <a16:creationId xmlns:a16="http://schemas.microsoft.com/office/drawing/2014/main" id="{BB6987F0-9BB4-4A97-9738-0DDD03E5CCB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7611978" y="3934841"/>
                  <a:ext cx="336885" cy="370878"/>
                </a:xfrm>
                <a:prstGeom prst="rect">
                  <a:avLst/>
                </a:prstGeom>
                <a:ln w="19050">
                  <a:solidFill>
                    <a:schemeClr val="accent6"/>
                  </a:solidFill>
                </a:ln>
              </p:spPr>
            </p:pic>
            <p:pic>
              <p:nvPicPr>
                <p:cNvPr id="92" name="Picture 91">
                  <a:extLst>
                    <a:ext uri="{FF2B5EF4-FFF2-40B4-BE49-F238E27FC236}">
                      <a16:creationId xmlns:a16="http://schemas.microsoft.com/office/drawing/2014/main" id="{3301BE95-B849-4AC2-A8A4-306DAC835BB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7764378" y="4087241"/>
                  <a:ext cx="336885" cy="370878"/>
                </a:xfrm>
                <a:prstGeom prst="rect">
                  <a:avLst/>
                </a:prstGeom>
                <a:ln w="19050">
                  <a:solidFill>
                    <a:schemeClr val="accent6"/>
                  </a:solidFill>
                </a:ln>
              </p:spPr>
            </p:pic>
            <p:pic>
              <p:nvPicPr>
                <p:cNvPr id="93" name="Picture 92">
                  <a:extLst>
                    <a:ext uri="{FF2B5EF4-FFF2-40B4-BE49-F238E27FC236}">
                      <a16:creationId xmlns:a16="http://schemas.microsoft.com/office/drawing/2014/main" id="{DC3639E1-58B7-45BB-A73B-9BC4C2A42F3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7916778" y="4239641"/>
                  <a:ext cx="336885" cy="370878"/>
                </a:xfrm>
                <a:prstGeom prst="rect">
                  <a:avLst/>
                </a:prstGeom>
                <a:ln w="19050">
                  <a:solidFill>
                    <a:schemeClr val="accent6"/>
                  </a:solidFill>
                </a:ln>
              </p:spPr>
            </p:pic>
            <p:pic>
              <p:nvPicPr>
                <p:cNvPr id="94" name="Picture 93">
                  <a:extLst>
                    <a:ext uri="{FF2B5EF4-FFF2-40B4-BE49-F238E27FC236}">
                      <a16:creationId xmlns:a16="http://schemas.microsoft.com/office/drawing/2014/main" id="{CC3BB49A-7535-42EB-B2CB-EFC3E31D0F4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8069178" y="4392041"/>
                  <a:ext cx="336885" cy="370878"/>
                </a:xfrm>
                <a:prstGeom prst="rect">
                  <a:avLst/>
                </a:prstGeom>
                <a:ln w="19050">
                  <a:solidFill>
                    <a:schemeClr val="accent6"/>
                  </a:solidFill>
                </a:ln>
              </p:spPr>
            </p:pic>
          </p:grp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420215F8-0373-478A-8AB0-E2962ED60787}"/>
                  </a:ext>
                </a:extLst>
              </p:cNvPr>
              <p:cNvSpPr/>
              <p:nvPr/>
            </p:nvSpPr>
            <p:spPr>
              <a:xfrm>
                <a:off x="6164127" y="2683855"/>
                <a:ext cx="70525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/>
                  <a:t>US Fire</a:t>
                </a:r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32749EA8-DB93-4952-95E7-A37477716643}"/>
                  </a:ext>
                </a:extLst>
              </p:cNvPr>
              <p:cNvSpPr/>
              <p:nvPr/>
            </p:nvSpPr>
            <p:spPr>
              <a:xfrm>
                <a:off x="5297836" y="2133383"/>
                <a:ext cx="94705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/>
                  <a:t>US Anthro</a:t>
                </a:r>
              </a:p>
            </p:txBody>
          </p:sp>
          <p:grpSp>
            <p:nvGrpSpPr>
              <p:cNvPr id="141" name="Group 140">
                <a:extLst>
                  <a:ext uri="{FF2B5EF4-FFF2-40B4-BE49-F238E27FC236}">
                    <a16:creationId xmlns:a16="http://schemas.microsoft.com/office/drawing/2014/main" id="{8ED397A9-E862-49B2-B950-73797CA1A4E7}"/>
                  </a:ext>
                </a:extLst>
              </p:cNvPr>
              <p:cNvGrpSpPr/>
              <p:nvPr/>
            </p:nvGrpSpPr>
            <p:grpSpPr>
              <a:xfrm>
                <a:off x="7254914" y="1001907"/>
                <a:ext cx="1948286" cy="1840833"/>
                <a:chOff x="5673253" y="1972005"/>
                <a:chExt cx="2732810" cy="2790914"/>
              </a:xfrm>
            </p:grpSpPr>
            <p:pic>
              <p:nvPicPr>
                <p:cNvPr id="142" name="Picture 141">
                  <a:extLst>
                    <a:ext uri="{FF2B5EF4-FFF2-40B4-BE49-F238E27FC236}">
                      <a16:creationId xmlns:a16="http://schemas.microsoft.com/office/drawing/2014/main" id="{CC18E4CA-2804-4DAE-AF36-473979802F4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5673253" y="1972005"/>
                  <a:ext cx="336884" cy="370878"/>
                </a:xfrm>
                <a:prstGeom prst="rect">
                  <a:avLst/>
                </a:prstGeom>
                <a:ln w="19050">
                  <a:solidFill>
                    <a:schemeClr val="accent4"/>
                  </a:solidFill>
                </a:ln>
              </p:spPr>
            </p:pic>
            <p:pic>
              <p:nvPicPr>
                <p:cNvPr id="143" name="Picture 142">
                  <a:extLst>
                    <a:ext uri="{FF2B5EF4-FFF2-40B4-BE49-F238E27FC236}">
                      <a16:creationId xmlns:a16="http://schemas.microsoft.com/office/drawing/2014/main" id="{587C1122-CD15-4451-9C9A-20E4D989DBD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5808662" y="2115223"/>
                  <a:ext cx="336885" cy="370878"/>
                </a:xfrm>
                <a:prstGeom prst="rect">
                  <a:avLst/>
                </a:prstGeom>
                <a:ln w="19050">
                  <a:solidFill>
                    <a:schemeClr val="accent4"/>
                  </a:solidFill>
                </a:ln>
              </p:spPr>
            </p:pic>
            <p:pic>
              <p:nvPicPr>
                <p:cNvPr id="144" name="Picture 143">
                  <a:extLst>
                    <a:ext uri="{FF2B5EF4-FFF2-40B4-BE49-F238E27FC236}">
                      <a16:creationId xmlns:a16="http://schemas.microsoft.com/office/drawing/2014/main" id="{05A25AE0-C700-4199-946B-F44D7154514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5935578" y="2258441"/>
                  <a:ext cx="336885" cy="370878"/>
                </a:xfrm>
                <a:prstGeom prst="rect">
                  <a:avLst/>
                </a:prstGeom>
                <a:ln w="19050">
                  <a:solidFill>
                    <a:schemeClr val="accent4"/>
                  </a:solidFill>
                </a:ln>
              </p:spPr>
            </p:pic>
            <p:pic>
              <p:nvPicPr>
                <p:cNvPr id="145" name="Picture 144">
                  <a:extLst>
                    <a:ext uri="{FF2B5EF4-FFF2-40B4-BE49-F238E27FC236}">
                      <a16:creationId xmlns:a16="http://schemas.microsoft.com/office/drawing/2014/main" id="{9368C7A9-CB51-4F22-B427-8781EAAA93A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087978" y="2410841"/>
                  <a:ext cx="336885" cy="370878"/>
                </a:xfrm>
                <a:prstGeom prst="rect">
                  <a:avLst/>
                </a:prstGeom>
                <a:ln w="19050">
                  <a:solidFill>
                    <a:schemeClr val="accent4"/>
                  </a:solidFill>
                </a:ln>
              </p:spPr>
            </p:pic>
            <p:pic>
              <p:nvPicPr>
                <p:cNvPr id="146" name="Picture 145">
                  <a:extLst>
                    <a:ext uri="{FF2B5EF4-FFF2-40B4-BE49-F238E27FC236}">
                      <a16:creationId xmlns:a16="http://schemas.microsoft.com/office/drawing/2014/main" id="{3F0A2D02-F3C9-49B5-A2AE-05D56C23790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240378" y="2563241"/>
                  <a:ext cx="336885" cy="370878"/>
                </a:xfrm>
                <a:prstGeom prst="rect">
                  <a:avLst/>
                </a:prstGeom>
                <a:ln w="19050">
                  <a:solidFill>
                    <a:srgbClr val="009999"/>
                  </a:solidFill>
                </a:ln>
              </p:spPr>
            </p:pic>
            <p:pic>
              <p:nvPicPr>
                <p:cNvPr id="147" name="Picture 146">
                  <a:extLst>
                    <a:ext uri="{FF2B5EF4-FFF2-40B4-BE49-F238E27FC236}">
                      <a16:creationId xmlns:a16="http://schemas.microsoft.com/office/drawing/2014/main" id="{97686353-59D6-4230-96E2-7B511DAE7D7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392778" y="2715641"/>
                  <a:ext cx="336885" cy="370878"/>
                </a:xfrm>
                <a:prstGeom prst="rect">
                  <a:avLst/>
                </a:prstGeom>
                <a:ln w="19050">
                  <a:solidFill>
                    <a:srgbClr val="009999"/>
                  </a:solidFill>
                </a:ln>
              </p:spPr>
            </p:pic>
            <p:pic>
              <p:nvPicPr>
                <p:cNvPr id="148" name="Picture 147">
                  <a:extLst>
                    <a:ext uri="{FF2B5EF4-FFF2-40B4-BE49-F238E27FC236}">
                      <a16:creationId xmlns:a16="http://schemas.microsoft.com/office/drawing/2014/main" id="{3F940AEE-A108-47AF-AD87-B4EAEDFE861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545178" y="2868041"/>
                  <a:ext cx="336885" cy="370878"/>
                </a:xfrm>
                <a:prstGeom prst="rect">
                  <a:avLst/>
                </a:prstGeom>
                <a:ln w="19050">
                  <a:solidFill>
                    <a:srgbClr val="009999"/>
                  </a:solidFill>
                </a:ln>
              </p:spPr>
            </p:pic>
            <p:pic>
              <p:nvPicPr>
                <p:cNvPr id="149" name="Picture 148">
                  <a:extLst>
                    <a:ext uri="{FF2B5EF4-FFF2-40B4-BE49-F238E27FC236}">
                      <a16:creationId xmlns:a16="http://schemas.microsoft.com/office/drawing/2014/main" id="{137225E8-78F9-44A8-913B-32AA8E09F62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697578" y="3020441"/>
                  <a:ext cx="336885" cy="370878"/>
                </a:xfrm>
                <a:prstGeom prst="rect">
                  <a:avLst/>
                </a:prstGeom>
                <a:ln w="19050">
                  <a:solidFill>
                    <a:srgbClr val="009999"/>
                  </a:solidFill>
                </a:ln>
              </p:spPr>
            </p:pic>
            <p:pic>
              <p:nvPicPr>
                <p:cNvPr id="150" name="Picture 149">
                  <a:extLst>
                    <a:ext uri="{FF2B5EF4-FFF2-40B4-BE49-F238E27FC236}">
                      <a16:creationId xmlns:a16="http://schemas.microsoft.com/office/drawing/2014/main" id="{7E376035-D046-47F7-9598-671D41A68C3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849978" y="3172841"/>
                  <a:ext cx="336885" cy="370878"/>
                </a:xfrm>
                <a:prstGeom prst="rect">
                  <a:avLst/>
                </a:prstGeom>
                <a:ln w="19050">
                  <a:solidFill>
                    <a:srgbClr val="009999"/>
                  </a:solidFill>
                </a:ln>
              </p:spPr>
            </p:pic>
            <p:pic>
              <p:nvPicPr>
                <p:cNvPr id="151" name="Picture 150">
                  <a:extLst>
                    <a:ext uri="{FF2B5EF4-FFF2-40B4-BE49-F238E27FC236}">
                      <a16:creationId xmlns:a16="http://schemas.microsoft.com/office/drawing/2014/main" id="{A6FA2F6B-98FC-420E-8B2D-483C0886696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7002378" y="3325241"/>
                  <a:ext cx="336885" cy="370878"/>
                </a:xfrm>
                <a:prstGeom prst="rect">
                  <a:avLst/>
                </a:prstGeom>
                <a:ln w="19050">
                  <a:solidFill>
                    <a:srgbClr val="C00000"/>
                  </a:solidFill>
                </a:ln>
              </p:spPr>
            </p:pic>
            <p:pic>
              <p:nvPicPr>
                <p:cNvPr id="152" name="Picture 151">
                  <a:extLst>
                    <a:ext uri="{FF2B5EF4-FFF2-40B4-BE49-F238E27FC236}">
                      <a16:creationId xmlns:a16="http://schemas.microsoft.com/office/drawing/2014/main" id="{8AAA86D4-FB4B-4584-878A-A13CBA308AE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7154778" y="3477641"/>
                  <a:ext cx="336885" cy="370878"/>
                </a:xfrm>
                <a:prstGeom prst="rect">
                  <a:avLst/>
                </a:prstGeom>
                <a:ln w="19050">
                  <a:solidFill>
                    <a:srgbClr val="C00000"/>
                  </a:solidFill>
                </a:ln>
              </p:spPr>
            </p:pic>
            <p:pic>
              <p:nvPicPr>
                <p:cNvPr id="153" name="Picture 152">
                  <a:extLst>
                    <a:ext uri="{FF2B5EF4-FFF2-40B4-BE49-F238E27FC236}">
                      <a16:creationId xmlns:a16="http://schemas.microsoft.com/office/drawing/2014/main" id="{89E22598-456A-46B7-87C8-A3C67060C14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7307178" y="3630041"/>
                  <a:ext cx="336885" cy="370878"/>
                </a:xfrm>
                <a:prstGeom prst="rect">
                  <a:avLst/>
                </a:prstGeom>
                <a:ln w="19050">
                  <a:solidFill>
                    <a:srgbClr val="C00000"/>
                  </a:solidFill>
                </a:ln>
              </p:spPr>
            </p:pic>
            <p:pic>
              <p:nvPicPr>
                <p:cNvPr id="154" name="Picture 153">
                  <a:extLst>
                    <a:ext uri="{FF2B5EF4-FFF2-40B4-BE49-F238E27FC236}">
                      <a16:creationId xmlns:a16="http://schemas.microsoft.com/office/drawing/2014/main" id="{1F492FA6-59D6-4741-9FDF-39A880C17AB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7459578" y="3782441"/>
                  <a:ext cx="336885" cy="370878"/>
                </a:xfrm>
                <a:prstGeom prst="rect">
                  <a:avLst/>
                </a:prstGeom>
                <a:ln w="19050">
                  <a:solidFill>
                    <a:schemeClr val="accent6"/>
                  </a:solidFill>
                </a:ln>
              </p:spPr>
            </p:pic>
            <p:pic>
              <p:nvPicPr>
                <p:cNvPr id="155" name="Picture 154">
                  <a:extLst>
                    <a:ext uri="{FF2B5EF4-FFF2-40B4-BE49-F238E27FC236}">
                      <a16:creationId xmlns:a16="http://schemas.microsoft.com/office/drawing/2014/main" id="{ED912183-6390-49E0-84D0-C4B5FAE0196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7611978" y="3934841"/>
                  <a:ext cx="336885" cy="370878"/>
                </a:xfrm>
                <a:prstGeom prst="rect">
                  <a:avLst/>
                </a:prstGeom>
                <a:ln w="19050">
                  <a:solidFill>
                    <a:schemeClr val="accent6"/>
                  </a:solidFill>
                </a:ln>
              </p:spPr>
            </p:pic>
            <p:pic>
              <p:nvPicPr>
                <p:cNvPr id="156" name="Picture 155">
                  <a:extLst>
                    <a:ext uri="{FF2B5EF4-FFF2-40B4-BE49-F238E27FC236}">
                      <a16:creationId xmlns:a16="http://schemas.microsoft.com/office/drawing/2014/main" id="{B6FCFBCA-AFF1-49BB-9583-78367A2C073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7764378" y="4087241"/>
                  <a:ext cx="336885" cy="370878"/>
                </a:xfrm>
                <a:prstGeom prst="rect">
                  <a:avLst/>
                </a:prstGeom>
                <a:ln w="19050">
                  <a:solidFill>
                    <a:schemeClr val="accent6"/>
                  </a:solidFill>
                </a:ln>
              </p:spPr>
            </p:pic>
            <p:pic>
              <p:nvPicPr>
                <p:cNvPr id="157" name="Picture 156">
                  <a:extLst>
                    <a:ext uri="{FF2B5EF4-FFF2-40B4-BE49-F238E27FC236}">
                      <a16:creationId xmlns:a16="http://schemas.microsoft.com/office/drawing/2014/main" id="{A5A388DC-C1A1-477E-B527-146260B3D35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7916778" y="4239641"/>
                  <a:ext cx="336885" cy="370878"/>
                </a:xfrm>
                <a:prstGeom prst="rect">
                  <a:avLst/>
                </a:prstGeom>
                <a:ln w="19050">
                  <a:solidFill>
                    <a:schemeClr val="accent6"/>
                  </a:solidFill>
                </a:ln>
              </p:spPr>
            </p:pic>
            <p:pic>
              <p:nvPicPr>
                <p:cNvPr id="158" name="Picture 157">
                  <a:extLst>
                    <a:ext uri="{FF2B5EF4-FFF2-40B4-BE49-F238E27FC236}">
                      <a16:creationId xmlns:a16="http://schemas.microsoft.com/office/drawing/2014/main" id="{941923A8-6DCF-478F-A05E-DBEC524D343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8069178" y="4392041"/>
                  <a:ext cx="336885" cy="370878"/>
                </a:xfrm>
                <a:prstGeom prst="rect">
                  <a:avLst/>
                </a:prstGeom>
                <a:ln w="19050">
                  <a:solidFill>
                    <a:schemeClr val="accent6"/>
                  </a:solidFill>
                </a:ln>
              </p:spPr>
            </p:pic>
          </p:grpSp>
          <p:pic>
            <p:nvPicPr>
              <p:cNvPr id="160" name="Picture 159">
                <a:extLst>
                  <a:ext uri="{FF2B5EF4-FFF2-40B4-BE49-F238E27FC236}">
                    <a16:creationId xmlns:a16="http://schemas.microsoft.com/office/drawing/2014/main" id="{D72541FF-2CFE-483A-B9C8-FE688FF892D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73870" y="1023191"/>
                <a:ext cx="229860" cy="240215"/>
              </a:xfrm>
              <a:prstGeom prst="rect">
                <a:avLst/>
              </a:prstGeom>
              <a:ln w="19050">
                <a:solidFill>
                  <a:srgbClr val="00B0F0"/>
                </a:solidFill>
              </a:ln>
            </p:spPr>
          </p:pic>
          <p:pic>
            <p:nvPicPr>
              <p:cNvPr id="161" name="Picture 160">
                <a:extLst>
                  <a:ext uri="{FF2B5EF4-FFF2-40B4-BE49-F238E27FC236}">
                    <a16:creationId xmlns:a16="http://schemas.microsoft.com/office/drawing/2014/main" id="{89FB8605-1F9D-494E-9311-BF06BAA921F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77854" y="1121899"/>
                <a:ext cx="229860" cy="240215"/>
              </a:xfrm>
              <a:prstGeom prst="rect">
                <a:avLst/>
              </a:prstGeom>
              <a:ln w="19050">
                <a:solidFill>
                  <a:srgbClr val="00B0F0"/>
                </a:solidFill>
              </a:ln>
            </p:spPr>
          </p:pic>
          <p:pic>
            <p:nvPicPr>
              <p:cNvPr id="162" name="Picture 161">
                <a:extLst>
                  <a:ext uri="{FF2B5EF4-FFF2-40B4-BE49-F238E27FC236}">
                    <a16:creationId xmlns:a16="http://schemas.microsoft.com/office/drawing/2014/main" id="{98CA8A98-5162-471D-8A63-249B51DF7EF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381838" y="1220608"/>
                <a:ext cx="229860" cy="240215"/>
              </a:xfrm>
              <a:prstGeom prst="rect">
                <a:avLst/>
              </a:prstGeom>
              <a:ln w="19050">
                <a:solidFill>
                  <a:srgbClr val="00B0F0"/>
                </a:solidFill>
              </a:ln>
            </p:spPr>
          </p:pic>
          <p:pic>
            <p:nvPicPr>
              <p:cNvPr id="163" name="Picture 162">
                <a:extLst>
                  <a:ext uri="{FF2B5EF4-FFF2-40B4-BE49-F238E27FC236}">
                    <a16:creationId xmlns:a16="http://schemas.microsoft.com/office/drawing/2014/main" id="{B8E1E6C4-BD24-45D0-8640-284C322B551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85822" y="1319316"/>
                <a:ext cx="229860" cy="240215"/>
              </a:xfrm>
              <a:prstGeom prst="rect">
                <a:avLst/>
              </a:prstGeom>
              <a:ln w="19050">
                <a:solidFill>
                  <a:srgbClr val="00B0F0"/>
                </a:solidFill>
              </a:ln>
            </p:spPr>
          </p:pic>
          <p:pic>
            <p:nvPicPr>
              <p:cNvPr id="164" name="Picture 163">
                <a:extLst>
                  <a:ext uri="{FF2B5EF4-FFF2-40B4-BE49-F238E27FC236}">
                    <a16:creationId xmlns:a16="http://schemas.microsoft.com/office/drawing/2014/main" id="{E4E23766-0DFC-43CB-B863-3EE7A4E6A0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589806" y="1418025"/>
                <a:ext cx="229860" cy="240215"/>
              </a:xfrm>
              <a:prstGeom prst="rect">
                <a:avLst/>
              </a:prstGeom>
              <a:ln w="19050">
                <a:solidFill>
                  <a:srgbClr val="00B0F0"/>
                </a:solidFill>
              </a:ln>
            </p:spPr>
          </p:pic>
          <p:pic>
            <p:nvPicPr>
              <p:cNvPr id="165" name="Picture 164">
                <a:extLst>
                  <a:ext uri="{FF2B5EF4-FFF2-40B4-BE49-F238E27FC236}">
                    <a16:creationId xmlns:a16="http://schemas.microsoft.com/office/drawing/2014/main" id="{C1C94987-BA0F-453E-BE38-D81C801653A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93790" y="1516733"/>
                <a:ext cx="229860" cy="240215"/>
              </a:xfrm>
              <a:prstGeom prst="rect">
                <a:avLst/>
              </a:prstGeom>
              <a:ln w="19050">
                <a:solidFill>
                  <a:srgbClr val="00B0F0"/>
                </a:solidFill>
              </a:ln>
            </p:spPr>
          </p:pic>
          <p:pic>
            <p:nvPicPr>
              <p:cNvPr id="166" name="Picture 165">
                <a:extLst>
                  <a:ext uri="{FF2B5EF4-FFF2-40B4-BE49-F238E27FC236}">
                    <a16:creationId xmlns:a16="http://schemas.microsoft.com/office/drawing/2014/main" id="{A9195334-D4C8-43B2-91D4-7C790EFB43E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797774" y="1615441"/>
                <a:ext cx="229860" cy="240215"/>
              </a:xfrm>
              <a:prstGeom prst="rect">
                <a:avLst/>
              </a:prstGeom>
              <a:ln w="19050">
                <a:solidFill>
                  <a:srgbClr val="00B0F0"/>
                </a:solidFill>
              </a:ln>
            </p:spPr>
          </p:pic>
          <p:pic>
            <p:nvPicPr>
              <p:cNvPr id="167" name="Picture 166">
                <a:extLst>
                  <a:ext uri="{FF2B5EF4-FFF2-40B4-BE49-F238E27FC236}">
                    <a16:creationId xmlns:a16="http://schemas.microsoft.com/office/drawing/2014/main" id="{85E2C3D2-3173-44DE-BF86-4C580BCAB3F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901758" y="1714150"/>
                <a:ext cx="229860" cy="240215"/>
              </a:xfrm>
              <a:prstGeom prst="rect">
                <a:avLst/>
              </a:prstGeom>
              <a:ln w="19050">
                <a:solidFill>
                  <a:srgbClr val="00B0F0"/>
                </a:solidFill>
              </a:ln>
            </p:spPr>
          </p:pic>
          <p:pic>
            <p:nvPicPr>
              <p:cNvPr id="168" name="Picture 167">
                <a:extLst>
                  <a:ext uri="{FF2B5EF4-FFF2-40B4-BE49-F238E27FC236}">
                    <a16:creationId xmlns:a16="http://schemas.microsoft.com/office/drawing/2014/main" id="{4491C947-3510-45F0-A86F-01DFD93EDB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005742" y="1812858"/>
                <a:ext cx="229860" cy="240215"/>
              </a:xfrm>
              <a:prstGeom prst="rect">
                <a:avLst/>
              </a:prstGeom>
              <a:ln w="19050">
                <a:solidFill>
                  <a:srgbClr val="00B0F0"/>
                </a:solidFill>
              </a:ln>
            </p:spPr>
          </p:pic>
          <p:pic>
            <p:nvPicPr>
              <p:cNvPr id="169" name="Picture 168">
                <a:extLst>
                  <a:ext uri="{FF2B5EF4-FFF2-40B4-BE49-F238E27FC236}">
                    <a16:creationId xmlns:a16="http://schemas.microsoft.com/office/drawing/2014/main" id="{5A25FABD-A55D-4DB6-810E-8D0DFA271BA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109726" y="1911566"/>
                <a:ext cx="229860" cy="240215"/>
              </a:xfrm>
              <a:prstGeom prst="rect">
                <a:avLst/>
              </a:prstGeom>
              <a:ln w="19050">
                <a:solidFill>
                  <a:srgbClr val="00B0F0"/>
                </a:solidFill>
              </a:ln>
            </p:spPr>
          </p:pic>
          <p:pic>
            <p:nvPicPr>
              <p:cNvPr id="170" name="Picture 169">
                <a:extLst>
                  <a:ext uri="{FF2B5EF4-FFF2-40B4-BE49-F238E27FC236}">
                    <a16:creationId xmlns:a16="http://schemas.microsoft.com/office/drawing/2014/main" id="{DB908621-7A5D-418B-915C-E04339586C6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213710" y="2010275"/>
                <a:ext cx="229860" cy="240215"/>
              </a:xfrm>
              <a:prstGeom prst="rect">
                <a:avLst/>
              </a:prstGeom>
              <a:ln w="19050">
                <a:solidFill>
                  <a:srgbClr val="00B0F0"/>
                </a:solidFill>
              </a:ln>
            </p:spPr>
          </p:pic>
          <p:pic>
            <p:nvPicPr>
              <p:cNvPr id="171" name="Picture 170">
                <a:extLst>
                  <a:ext uri="{FF2B5EF4-FFF2-40B4-BE49-F238E27FC236}">
                    <a16:creationId xmlns:a16="http://schemas.microsoft.com/office/drawing/2014/main" id="{6D4140A9-15A6-4BB6-8FB0-781EB0FA0E4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317694" y="2108983"/>
                <a:ext cx="229860" cy="240215"/>
              </a:xfrm>
              <a:prstGeom prst="rect">
                <a:avLst/>
              </a:prstGeom>
              <a:ln w="19050">
                <a:solidFill>
                  <a:srgbClr val="C00000"/>
                </a:solidFill>
              </a:ln>
            </p:spPr>
          </p:pic>
          <p:pic>
            <p:nvPicPr>
              <p:cNvPr id="172" name="Picture 171">
                <a:extLst>
                  <a:ext uri="{FF2B5EF4-FFF2-40B4-BE49-F238E27FC236}">
                    <a16:creationId xmlns:a16="http://schemas.microsoft.com/office/drawing/2014/main" id="{C804D5F8-0F05-4F38-81EA-4D1BA3C0F6A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421678" y="2207692"/>
                <a:ext cx="229860" cy="240215"/>
              </a:xfrm>
              <a:prstGeom prst="rect">
                <a:avLst/>
              </a:prstGeom>
              <a:ln w="19050">
                <a:solidFill>
                  <a:srgbClr val="C00000"/>
                </a:solidFill>
              </a:ln>
            </p:spPr>
          </p:pic>
          <p:pic>
            <p:nvPicPr>
              <p:cNvPr id="173" name="Picture 172">
                <a:extLst>
                  <a:ext uri="{FF2B5EF4-FFF2-40B4-BE49-F238E27FC236}">
                    <a16:creationId xmlns:a16="http://schemas.microsoft.com/office/drawing/2014/main" id="{69E342D0-BEAA-4F65-BFDB-7F2ED210DFF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525662" y="2306400"/>
                <a:ext cx="229860" cy="240215"/>
              </a:xfrm>
              <a:prstGeom prst="rect">
                <a:avLst/>
              </a:prstGeom>
              <a:ln w="19050">
                <a:solidFill>
                  <a:srgbClr val="C00000"/>
                </a:solidFill>
              </a:ln>
            </p:spPr>
          </p:pic>
          <p:pic>
            <p:nvPicPr>
              <p:cNvPr id="174" name="Picture 173">
                <a:extLst>
                  <a:ext uri="{FF2B5EF4-FFF2-40B4-BE49-F238E27FC236}">
                    <a16:creationId xmlns:a16="http://schemas.microsoft.com/office/drawing/2014/main" id="{E073FFE9-B298-4221-876D-1169B315EBC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629646" y="2405108"/>
                <a:ext cx="229860" cy="240215"/>
              </a:xfrm>
              <a:prstGeom prst="rect">
                <a:avLst/>
              </a:prstGeom>
              <a:ln w="19050">
                <a:solidFill>
                  <a:schemeClr val="accent6"/>
                </a:solidFill>
              </a:ln>
            </p:spPr>
          </p:pic>
          <p:pic>
            <p:nvPicPr>
              <p:cNvPr id="175" name="Picture 174">
                <a:extLst>
                  <a:ext uri="{FF2B5EF4-FFF2-40B4-BE49-F238E27FC236}">
                    <a16:creationId xmlns:a16="http://schemas.microsoft.com/office/drawing/2014/main" id="{59A7763D-0272-4375-8491-6EEAEE85DE3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733630" y="2503817"/>
                <a:ext cx="229860" cy="240215"/>
              </a:xfrm>
              <a:prstGeom prst="rect">
                <a:avLst/>
              </a:prstGeom>
              <a:ln w="19050">
                <a:solidFill>
                  <a:schemeClr val="accent6"/>
                </a:solidFill>
              </a:ln>
            </p:spPr>
          </p:pic>
          <p:pic>
            <p:nvPicPr>
              <p:cNvPr id="176" name="Picture 175">
                <a:extLst>
                  <a:ext uri="{FF2B5EF4-FFF2-40B4-BE49-F238E27FC236}">
                    <a16:creationId xmlns:a16="http://schemas.microsoft.com/office/drawing/2014/main" id="{F367AFC8-DAEE-4220-831F-52E5FD0CCF4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837614" y="2602525"/>
                <a:ext cx="229860" cy="240215"/>
              </a:xfrm>
              <a:prstGeom prst="rect">
                <a:avLst/>
              </a:prstGeom>
              <a:ln w="19050">
                <a:solidFill>
                  <a:schemeClr val="accent6"/>
                </a:solidFill>
              </a:ln>
            </p:spPr>
          </p:pic>
          <p:pic>
            <p:nvPicPr>
              <p:cNvPr id="213" name="Picture 212">
                <a:extLst>
                  <a:ext uri="{FF2B5EF4-FFF2-40B4-BE49-F238E27FC236}">
                    <a16:creationId xmlns:a16="http://schemas.microsoft.com/office/drawing/2014/main" id="{9BF0295D-CBFF-48CA-968A-9A696F134B1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403047" y="2719848"/>
                <a:ext cx="229860" cy="24021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accent6"/>
                </a:solidFill>
              </a:ln>
            </p:spPr>
          </p:pic>
          <p:pic>
            <p:nvPicPr>
              <p:cNvPr id="214" name="Picture 213">
                <a:extLst>
                  <a:ext uri="{FF2B5EF4-FFF2-40B4-BE49-F238E27FC236}">
                    <a16:creationId xmlns:a16="http://schemas.microsoft.com/office/drawing/2014/main" id="{DE390DCB-7D28-4C00-B969-DFE00055DF1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507031" y="2818556"/>
                <a:ext cx="229860" cy="24021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accent6"/>
                </a:solidFill>
              </a:ln>
            </p:spPr>
          </p:pic>
          <p:pic>
            <p:nvPicPr>
              <p:cNvPr id="215" name="Picture 214">
                <a:extLst>
                  <a:ext uri="{FF2B5EF4-FFF2-40B4-BE49-F238E27FC236}">
                    <a16:creationId xmlns:a16="http://schemas.microsoft.com/office/drawing/2014/main" id="{A67419A5-FDA0-42B4-A315-248D5FC72F3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611015" y="2917264"/>
                <a:ext cx="229860" cy="24021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accent6"/>
                </a:solidFill>
              </a:ln>
            </p:spPr>
          </p:pic>
          <p:pic>
            <p:nvPicPr>
              <p:cNvPr id="216" name="Picture 215">
                <a:extLst>
                  <a:ext uri="{FF2B5EF4-FFF2-40B4-BE49-F238E27FC236}">
                    <a16:creationId xmlns:a16="http://schemas.microsoft.com/office/drawing/2014/main" id="{BB53253C-A2D6-4D96-BC94-D684F1729F6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714999" y="3015973"/>
                <a:ext cx="229860" cy="24021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accent6"/>
                </a:solidFill>
              </a:ln>
            </p:spPr>
          </p:pic>
          <p:pic>
            <p:nvPicPr>
              <p:cNvPr id="217" name="Picture 216">
                <a:extLst>
                  <a:ext uri="{FF2B5EF4-FFF2-40B4-BE49-F238E27FC236}">
                    <a16:creationId xmlns:a16="http://schemas.microsoft.com/office/drawing/2014/main" id="{406A236D-E5AD-472A-A99D-CB65E4CC2D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818983" y="3114681"/>
                <a:ext cx="229860" cy="240215"/>
              </a:xfrm>
              <a:prstGeom prst="rect">
                <a:avLst/>
              </a:prstGeom>
              <a:ln w="19050">
                <a:solidFill>
                  <a:schemeClr val="tx1"/>
                </a:solidFill>
              </a:ln>
            </p:spPr>
          </p:pic>
          <p:pic>
            <p:nvPicPr>
              <p:cNvPr id="218" name="Picture 217">
                <a:extLst>
                  <a:ext uri="{FF2B5EF4-FFF2-40B4-BE49-F238E27FC236}">
                    <a16:creationId xmlns:a16="http://schemas.microsoft.com/office/drawing/2014/main" id="{C4CCA498-ACD3-434F-95FC-20B8C27468C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922967" y="3213390"/>
                <a:ext cx="229860" cy="240215"/>
              </a:xfrm>
              <a:prstGeom prst="rect">
                <a:avLst/>
              </a:prstGeom>
              <a:ln w="19050">
                <a:solidFill>
                  <a:schemeClr val="tx1"/>
                </a:solidFill>
              </a:ln>
            </p:spPr>
          </p:pic>
          <p:pic>
            <p:nvPicPr>
              <p:cNvPr id="219" name="Picture 218">
                <a:extLst>
                  <a:ext uri="{FF2B5EF4-FFF2-40B4-BE49-F238E27FC236}">
                    <a16:creationId xmlns:a16="http://schemas.microsoft.com/office/drawing/2014/main" id="{0BF888E0-0F83-425A-9461-E5204FF93E4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026951" y="3312098"/>
                <a:ext cx="229860" cy="240215"/>
              </a:xfrm>
              <a:prstGeom prst="rect">
                <a:avLst/>
              </a:prstGeom>
              <a:ln w="19050">
                <a:solidFill>
                  <a:schemeClr val="tx1"/>
                </a:solidFill>
              </a:ln>
            </p:spPr>
          </p:pic>
          <p:pic>
            <p:nvPicPr>
              <p:cNvPr id="220" name="Picture 219">
                <a:extLst>
                  <a:ext uri="{FF2B5EF4-FFF2-40B4-BE49-F238E27FC236}">
                    <a16:creationId xmlns:a16="http://schemas.microsoft.com/office/drawing/2014/main" id="{56112276-93D4-441D-AFC3-6C6D64E7E3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30935" y="3410806"/>
                <a:ext cx="229860" cy="240215"/>
              </a:xfrm>
              <a:prstGeom prst="rect">
                <a:avLst/>
              </a:prstGeom>
              <a:ln w="19050">
                <a:solidFill>
                  <a:schemeClr val="tx1"/>
                </a:solidFill>
              </a:ln>
            </p:spPr>
          </p:pic>
          <p:pic>
            <p:nvPicPr>
              <p:cNvPr id="221" name="Picture 220">
                <a:extLst>
                  <a:ext uri="{FF2B5EF4-FFF2-40B4-BE49-F238E27FC236}">
                    <a16:creationId xmlns:a16="http://schemas.microsoft.com/office/drawing/2014/main" id="{1753567D-AF8E-4C1E-8736-C604E608508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275561" y="3509515"/>
                <a:ext cx="229860" cy="240215"/>
              </a:xfrm>
              <a:prstGeom prst="rect">
                <a:avLst/>
              </a:prstGeom>
              <a:ln w="19050">
                <a:solidFill>
                  <a:schemeClr val="tx1"/>
                </a:solidFill>
              </a:ln>
            </p:spPr>
          </p:pic>
          <p:sp>
            <p:nvSpPr>
              <p:cNvPr id="224" name="Rectangle 223">
                <a:extLst>
                  <a:ext uri="{FF2B5EF4-FFF2-40B4-BE49-F238E27FC236}">
                    <a16:creationId xmlns:a16="http://schemas.microsoft.com/office/drawing/2014/main" id="{1D6FB3BD-F529-45EB-8BC2-216A3505CA54}"/>
                  </a:ext>
                </a:extLst>
              </p:cNvPr>
              <p:cNvSpPr/>
              <p:nvPr/>
            </p:nvSpPr>
            <p:spPr>
              <a:xfrm>
                <a:off x="5890993" y="2991324"/>
                <a:ext cx="1397627" cy="307777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/>
                  <a:t>All other Natural</a:t>
                </a:r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49253695-6E9F-4957-939B-BD9A564AA070}"/>
                  </a:ext>
                </a:extLst>
              </p:cNvPr>
              <p:cNvSpPr/>
              <p:nvPr/>
            </p:nvSpPr>
            <p:spPr>
              <a:xfrm>
                <a:off x="6727920" y="3474574"/>
                <a:ext cx="97193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/>
                  <a:t>Intl Anthro</a:t>
                </a:r>
              </a:p>
            </p:txBody>
          </p:sp>
          <p:grpSp>
            <p:nvGrpSpPr>
              <p:cNvPr id="235" name="Group 234">
                <a:extLst>
                  <a:ext uri="{FF2B5EF4-FFF2-40B4-BE49-F238E27FC236}">
                    <a16:creationId xmlns:a16="http://schemas.microsoft.com/office/drawing/2014/main" id="{E038019D-FCD0-4362-A3F5-2FD678FE3D37}"/>
                  </a:ext>
                </a:extLst>
              </p:cNvPr>
              <p:cNvGrpSpPr/>
              <p:nvPr/>
            </p:nvGrpSpPr>
            <p:grpSpPr>
              <a:xfrm>
                <a:off x="8560495" y="3025456"/>
                <a:ext cx="2970402" cy="1785038"/>
                <a:chOff x="4970508" y="1880211"/>
                <a:chExt cx="2970402" cy="1785038"/>
              </a:xfrm>
            </p:grpSpPr>
            <p:sp>
              <p:nvSpPr>
                <p:cNvPr id="227" name="Rectangle 226">
                  <a:extLst>
                    <a:ext uri="{FF2B5EF4-FFF2-40B4-BE49-F238E27FC236}">
                      <a16:creationId xmlns:a16="http://schemas.microsoft.com/office/drawing/2014/main" id="{C56C7258-416E-4873-8A33-AE3315034F3B}"/>
                    </a:ext>
                  </a:extLst>
                </p:cNvPr>
                <p:cNvSpPr/>
                <p:nvPr/>
              </p:nvSpPr>
              <p:spPr>
                <a:xfrm rot="2978320">
                  <a:off x="5222459" y="2693813"/>
                  <a:ext cx="651034" cy="30452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200" b="1" dirty="0">
                      <a:solidFill>
                        <a:srgbClr val="00B050"/>
                      </a:solidFill>
                    </a:rPr>
                    <a:t>RepBase2</a:t>
                  </a:r>
                </a:p>
              </p:txBody>
            </p:sp>
            <p:sp>
              <p:nvSpPr>
                <p:cNvPr id="228" name="Rectangle 227">
                  <a:extLst>
                    <a:ext uri="{FF2B5EF4-FFF2-40B4-BE49-F238E27FC236}">
                      <a16:creationId xmlns:a16="http://schemas.microsoft.com/office/drawing/2014/main" id="{6DA93F0D-58ED-4324-A8D8-1443FC696ACA}"/>
                    </a:ext>
                  </a:extLst>
                </p:cNvPr>
                <p:cNvSpPr/>
                <p:nvPr/>
              </p:nvSpPr>
              <p:spPr>
                <a:xfrm rot="2902393">
                  <a:off x="4860960" y="2782217"/>
                  <a:ext cx="523619" cy="30452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200" b="1" dirty="0">
                      <a:solidFill>
                        <a:srgbClr val="00B050"/>
                      </a:solidFill>
                    </a:rPr>
                    <a:t>2014v2</a:t>
                  </a:r>
                </a:p>
              </p:txBody>
            </p:sp>
            <p:sp>
              <p:nvSpPr>
                <p:cNvPr id="229" name="Rectangle 228">
                  <a:extLst>
                    <a:ext uri="{FF2B5EF4-FFF2-40B4-BE49-F238E27FC236}">
                      <a16:creationId xmlns:a16="http://schemas.microsoft.com/office/drawing/2014/main" id="{256A07C9-B7BD-4F7D-9EA7-13BE26B35D26}"/>
                    </a:ext>
                  </a:extLst>
                </p:cNvPr>
                <p:cNvSpPr/>
                <p:nvPr/>
              </p:nvSpPr>
              <p:spPr>
                <a:xfrm rot="2981870">
                  <a:off x="5606411" y="2725319"/>
                  <a:ext cx="1084333" cy="304523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200" b="1" dirty="0">
                      <a:solidFill>
                        <a:srgbClr val="00B050"/>
                      </a:solidFill>
                    </a:rPr>
                    <a:t>2028OTBa2</a:t>
                  </a:r>
                </a:p>
              </p:txBody>
            </p:sp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2F36E831-6B6D-4FCB-BBC0-BAE2D8F4BF80}"/>
                    </a:ext>
                  </a:extLst>
                </p:cNvPr>
                <p:cNvSpPr/>
                <p:nvPr/>
              </p:nvSpPr>
              <p:spPr>
                <a:xfrm rot="2981870">
                  <a:off x="6514765" y="2674360"/>
                  <a:ext cx="1677254" cy="304523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200" b="1" dirty="0">
                      <a:solidFill>
                        <a:srgbClr val="00B050"/>
                      </a:solidFill>
                    </a:rPr>
                    <a:t>2028OTBa2 + </a:t>
                  </a:r>
                  <a:r>
                    <a:rPr lang="en-US" sz="1200" b="1" dirty="0" err="1">
                      <a:solidFill>
                        <a:srgbClr val="00B050"/>
                      </a:solidFill>
                    </a:rPr>
                    <a:t>Widfire</a:t>
                  </a:r>
                  <a:endParaRPr lang="en-US" sz="1200" b="1" dirty="0">
                    <a:solidFill>
                      <a:srgbClr val="00B050"/>
                    </a:solidFill>
                  </a:endParaRPr>
                </a:p>
              </p:txBody>
            </p:sp>
            <p:sp>
              <p:nvSpPr>
                <p:cNvPr id="233" name="Rectangle 232">
                  <a:extLst>
                    <a:ext uri="{FF2B5EF4-FFF2-40B4-BE49-F238E27FC236}">
                      <a16:creationId xmlns:a16="http://schemas.microsoft.com/office/drawing/2014/main" id="{B630FD6E-6AB5-4890-A17D-505C4F9AB969}"/>
                    </a:ext>
                  </a:extLst>
                </p:cNvPr>
                <p:cNvSpPr/>
                <p:nvPr/>
              </p:nvSpPr>
              <p:spPr>
                <a:xfrm rot="2981870">
                  <a:off x="6965086" y="2551512"/>
                  <a:ext cx="1647125" cy="304523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200" b="1" dirty="0">
                      <a:solidFill>
                        <a:srgbClr val="00B050"/>
                      </a:solidFill>
                    </a:rPr>
                    <a:t>2028OTBa2 + </a:t>
                  </a:r>
                  <a:r>
                    <a:rPr lang="en-US" sz="1200" b="1" dirty="0" err="1">
                      <a:solidFill>
                        <a:srgbClr val="00B050"/>
                      </a:solidFill>
                    </a:rPr>
                    <a:t>RxFire</a:t>
                  </a:r>
                  <a:endParaRPr lang="en-US" sz="1200" b="1" dirty="0">
                    <a:solidFill>
                      <a:srgbClr val="00B050"/>
                    </a:solidFill>
                  </a:endParaRPr>
                </a:p>
              </p:txBody>
            </p:sp>
            <p:sp>
              <p:nvSpPr>
                <p:cNvPr id="234" name="Rectangle 233">
                  <a:extLst>
                    <a:ext uri="{FF2B5EF4-FFF2-40B4-BE49-F238E27FC236}">
                      <a16:creationId xmlns:a16="http://schemas.microsoft.com/office/drawing/2014/main" id="{72A3D419-7A63-46A4-AFD6-D0A17C2062A6}"/>
                    </a:ext>
                  </a:extLst>
                </p:cNvPr>
                <p:cNvSpPr/>
                <p:nvPr/>
              </p:nvSpPr>
              <p:spPr>
                <a:xfrm rot="2981870">
                  <a:off x="6015856" y="2645058"/>
                  <a:ext cx="1210744" cy="304523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200" b="1" dirty="0">
                      <a:solidFill>
                        <a:srgbClr val="00B050"/>
                      </a:solidFill>
                    </a:rPr>
                    <a:t>2028OTBa2 + PAC2</a:t>
                  </a:r>
                </a:p>
              </p:txBody>
            </p:sp>
          </p:grpSp>
          <p:pic>
            <p:nvPicPr>
              <p:cNvPr id="236" name="Picture 235">
                <a:extLst>
                  <a:ext uri="{FF2B5EF4-FFF2-40B4-BE49-F238E27FC236}">
                    <a16:creationId xmlns:a16="http://schemas.microsoft.com/office/drawing/2014/main" id="{70E76C37-1074-40A0-A0DD-D24A0519617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539703" y="2711696"/>
                <a:ext cx="229860" cy="24021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accent6"/>
                </a:solidFill>
              </a:ln>
            </p:spPr>
          </p:pic>
          <p:pic>
            <p:nvPicPr>
              <p:cNvPr id="240" name="Picture 239">
                <a:extLst>
                  <a:ext uri="{FF2B5EF4-FFF2-40B4-BE49-F238E27FC236}">
                    <a16:creationId xmlns:a16="http://schemas.microsoft.com/office/drawing/2014/main" id="{2B85301F-FC72-49F5-8072-2B8ACA3CA6D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640028" y="2804069"/>
                <a:ext cx="229860" cy="240215"/>
              </a:xfrm>
              <a:prstGeom prst="rect">
                <a:avLst/>
              </a:prstGeom>
              <a:ln w="19050">
                <a:solidFill>
                  <a:schemeClr val="accent6"/>
                </a:solidFill>
              </a:ln>
            </p:spPr>
          </p:pic>
          <p:pic>
            <p:nvPicPr>
              <p:cNvPr id="241" name="Picture 240">
                <a:extLst>
                  <a:ext uri="{FF2B5EF4-FFF2-40B4-BE49-F238E27FC236}">
                    <a16:creationId xmlns:a16="http://schemas.microsoft.com/office/drawing/2014/main" id="{479C3829-054F-4858-B3C9-7DBF60C4472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744012" y="2902777"/>
                <a:ext cx="229860" cy="240215"/>
              </a:xfrm>
              <a:prstGeom prst="rect">
                <a:avLst/>
              </a:prstGeom>
              <a:ln w="19050">
                <a:solidFill>
                  <a:schemeClr val="tx1"/>
                </a:solidFill>
              </a:ln>
            </p:spPr>
          </p:pic>
          <p:pic>
            <p:nvPicPr>
              <p:cNvPr id="242" name="Picture 241">
                <a:extLst>
                  <a:ext uri="{FF2B5EF4-FFF2-40B4-BE49-F238E27FC236}">
                    <a16:creationId xmlns:a16="http://schemas.microsoft.com/office/drawing/2014/main" id="{950917CB-3FA9-42F6-870A-2D03EEC2974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847996" y="3001486"/>
                <a:ext cx="229860" cy="240215"/>
              </a:xfrm>
              <a:prstGeom prst="rect">
                <a:avLst/>
              </a:prstGeom>
              <a:ln w="19050">
                <a:solidFill>
                  <a:schemeClr val="tx1"/>
                </a:solidFill>
              </a:ln>
            </p:spPr>
          </p:pic>
          <p:pic>
            <p:nvPicPr>
              <p:cNvPr id="243" name="Picture 242">
                <a:extLst>
                  <a:ext uri="{FF2B5EF4-FFF2-40B4-BE49-F238E27FC236}">
                    <a16:creationId xmlns:a16="http://schemas.microsoft.com/office/drawing/2014/main" id="{0608B532-B32B-4A09-8FB2-9D182DBD415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055484" y="2719847"/>
                <a:ext cx="229860" cy="24021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accent6"/>
                </a:solidFill>
              </a:ln>
            </p:spPr>
          </p:pic>
          <p:pic>
            <p:nvPicPr>
              <p:cNvPr id="244" name="Picture 243">
                <a:extLst>
                  <a:ext uri="{FF2B5EF4-FFF2-40B4-BE49-F238E27FC236}">
                    <a16:creationId xmlns:a16="http://schemas.microsoft.com/office/drawing/2014/main" id="{6B1C1D8E-D8DE-4221-8132-27F8F42BC6A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948647" y="3115571"/>
                <a:ext cx="229860" cy="24021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</p:pic>
          <p:pic>
            <p:nvPicPr>
              <p:cNvPr id="245" name="Picture 244">
                <a:extLst>
                  <a:ext uri="{FF2B5EF4-FFF2-40B4-BE49-F238E27FC236}">
                    <a16:creationId xmlns:a16="http://schemas.microsoft.com/office/drawing/2014/main" id="{EA8473CF-96C1-4B89-8EE3-0449A47539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134236" y="2807227"/>
                <a:ext cx="229860" cy="240215"/>
              </a:xfrm>
              <a:prstGeom prst="rect">
                <a:avLst/>
              </a:prstGeom>
              <a:ln w="19050">
                <a:solidFill>
                  <a:schemeClr val="tx1"/>
                </a:solidFill>
              </a:ln>
            </p:spPr>
          </p:pic>
          <p:pic>
            <p:nvPicPr>
              <p:cNvPr id="246" name="Picture 245">
                <a:extLst>
                  <a:ext uri="{FF2B5EF4-FFF2-40B4-BE49-F238E27FC236}">
                    <a16:creationId xmlns:a16="http://schemas.microsoft.com/office/drawing/2014/main" id="{6BA844D7-AE69-4199-9AB6-91D14E06765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238220" y="2905936"/>
                <a:ext cx="229860" cy="240215"/>
              </a:xfrm>
              <a:prstGeom prst="rect">
                <a:avLst/>
              </a:prstGeom>
              <a:ln w="19050">
                <a:solidFill>
                  <a:schemeClr val="tx1"/>
                </a:solidFill>
              </a:ln>
            </p:spPr>
          </p:pic>
          <p:pic>
            <p:nvPicPr>
              <p:cNvPr id="247" name="Picture 246">
                <a:extLst>
                  <a:ext uri="{FF2B5EF4-FFF2-40B4-BE49-F238E27FC236}">
                    <a16:creationId xmlns:a16="http://schemas.microsoft.com/office/drawing/2014/main" id="{E2B8CE9A-20BD-4C4D-8E31-046DF655DA8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342204" y="3004644"/>
                <a:ext cx="229860" cy="240215"/>
              </a:xfrm>
              <a:prstGeom prst="rect">
                <a:avLst/>
              </a:prstGeom>
              <a:ln w="19050">
                <a:solidFill>
                  <a:schemeClr val="tx1"/>
                </a:solidFill>
              </a:ln>
            </p:spPr>
          </p:pic>
          <p:pic>
            <p:nvPicPr>
              <p:cNvPr id="248" name="Picture 247">
                <a:extLst>
                  <a:ext uri="{FF2B5EF4-FFF2-40B4-BE49-F238E27FC236}">
                    <a16:creationId xmlns:a16="http://schemas.microsoft.com/office/drawing/2014/main" id="{5FCD4BE6-46BA-4421-AB52-0BE471E955A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446188" y="3103352"/>
                <a:ext cx="229860" cy="240215"/>
              </a:xfrm>
              <a:prstGeom prst="rect">
                <a:avLst/>
              </a:prstGeom>
              <a:ln w="19050">
                <a:solidFill>
                  <a:schemeClr val="tx1"/>
                </a:solidFill>
              </a:ln>
            </p:spPr>
          </p:pic>
          <p:pic>
            <p:nvPicPr>
              <p:cNvPr id="249" name="Picture 248">
                <a:extLst>
                  <a:ext uri="{FF2B5EF4-FFF2-40B4-BE49-F238E27FC236}">
                    <a16:creationId xmlns:a16="http://schemas.microsoft.com/office/drawing/2014/main" id="{C016757C-E29D-4800-9F4B-726BAD0D19F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582685" y="3202061"/>
                <a:ext cx="229860" cy="240215"/>
              </a:xfrm>
              <a:prstGeom prst="rect">
                <a:avLst/>
              </a:prstGeom>
              <a:ln w="19050">
                <a:solidFill>
                  <a:schemeClr val="tx1"/>
                </a:solidFill>
              </a:ln>
            </p:spPr>
          </p:pic>
          <p:pic>
            <p:nvPicPr>
              <p:cNvPr id="250" name="Picture 249">
                <a:extLst>
                  <a:ext uri="{FF2B5EF4-FFF2-40B4-BE49-F238E27FC236}">
                    <a16:creationId xmlns:a16="http://schemas.microsoft.com/office/drawing/2014/main" id="{FFBDC5B4-4713-4B59-8122-ED2E8987155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932199" y="2687819"/>
                <a:ext cx="229860" cy="24021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accent6"/>
                </a:solidFill>
              </a:ln>
            </p:spPr>
          </p:pic>
          <p:pic>
            <p:nvPicPr>
              <p:cNvPr id="251" name="Picture 250">
                <a:extLst>
                  <a:ext uri="{FF2B5EF4-FFF2-40B4-BE49-F238E27FC236}">
                    <a16:creationId xmlns:a16="http://schemas.microsoft.com/office/drawing/2014/main" id="{47091A25-374F-4812-8668-1A1FA028B29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036183" y="2786528"/>
                <a:ext cx="229860" cy="24021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accent6"/>
                </a:solidFill>
              </a:ln>
            </p:spPr>
          </p:pic>
          <p:pic>
            <p:nvPicPr>
              <p:cNvPr id="252" name="Picture 251">
                <a:extLst>
                  <a:ext uri="{FF2B5EF4-FFF2-40B4-BE49-F238E27FC236}">
                    <a16:creationId xmlns:a16="http://schemas.microsoft.com/office/drawing/2014/main" id="{2F6D4B27-CD11-4B65-A76A-51F257A027D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40167" y="2885236"/>
                <a:ext cx="229860" cy="240215"/>
              </a:xfrm>
              <a:prstGeom prst="rect">
                <a:avLst/>
              </a:prstGeom>
              <a:ln w="19050">
                <a:solidFill>
                  <a:schemeClr val="accent6"/>
                </a:solidFill>
              </a:ln>
            </p:spPr>
          </p:pic>
          <p:pic>
            <p:nvPicPr>
              <p:cNvPr id="253" name="Picture 252">
                <a:extLst>
                  <a:ext uri="{FF2B5EF4-FFF2-40B4-BE49-F238E27FC236}">
                    <a16:creationId xmlns:a16="http://schemas.microsoft.com/office/drawing/2014/main" id="{76179131-E93D-4C55-879E-B7FD0CF864D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244151" y="2983945"/>
                <a:ext cx="229860" cy="240215"/>
              </a:xfrm>
              <a:prstGeom prst="rect">
                <a:avLst/>
              </a:prstGeom>
              <a:ln w="19050">
                <a:solidFill>
                  <a:schemeClr val="tx1"/>
                </a:solidFill>
              </a:ln>
            </p:spPr>
          </p:pic>
          <p:pic>
            <p:nvPicPr>
              <p:cNvPr id="254" name="Picture 253">
                <a:extLst>
                  <a:ext uri="{FF2B5EF4-FFF2-40B4-BE49-F238E27FC236}">
                    <a16:creationId xmlns:a16="http://schemas.microsoft.com/office/drawing/2014/main" id="{68D243D0-D17C-4B91-B356-FD35BBA3ABB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35194" y="3081953"/>
                <a:ext cx="229860" cy="240215"/>
              </a:xfrm>
              <a:prstGeom prst="rect">
                <a:avLst/>
              </a:prstGeom>
              <a:ln w="19050">
                <a:solidFill>
                  <a:schemeClr val="tx1"/>
                </a:solidFill>
              </a:ln>
            </p:spPr>
          </p:pic>
          <p:pic>
            <p:nvPicPr>
              <p:cNvPr id="255" name="Picture 254">
                <a:extLst>
                  <a:ext uri="{FF2B5EF4-FFF2-40B4-BE49-F238E27FC236}">
                    <a16:creationId xmlns:a16="http://schemas.microsoft.com/office/drawing/2014/main" id="{13352BE6-820E-46B3-9E30-8E9A98641CC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424473" y="3181361"/>
                <a:ext cx="229860" cy="240215"/>
              </a:xfrm>
              <a:prstGeom prst="rect">
                <a:avLst/>
              </a:prstGeom>
              <a:ln w="19050">
                <a:solidFill>
                  <a:schemeClr val="tx1"/>
                </a:solidFill>
              </a:ln>
            </p:spPr>
          </p:pic>
          <p:pic>
            <p:nvPicPr>
              <p:cNvPr id="256" name="Picture 255">
                <a:extLst>
                  <a:ext uri="{FF2B5EF4-FFF2-40B4-BE49-F238E27FC236}">
                    <a16:creationId xmlns:a16="http://schemas.microsoft.com/office/drawing/2014/main" id="{F697D532-1944-4F00-8269-558EE1DC114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540277" y="3279792"/>
                <a:ext cx="229860" cy="240215"/>
              </a:xfrm>
              <a:prstGeom prst="rect">
                <a:avLst/>
              </a:prstGeom>
              <a:ln w="19050">
                <a:solidFill>
                  <a:schemeClr val="tx1"/>
                </a:solidFill>
              </a:ln>
            </p:spPr>
          </p:pic>
          <p:pic>
            <p:nvPicPr>
              <p:cNvPr id="239" name="Picture 238">
                <a:extLst>
                  <a:ext uri="{FF2B5EF4-FFF2-40B4-BE49-F238E27FC236}">
                    <a16:creationId xmlns:a16="http://schemas.microsoft.com/office/drawing/2014/main" id="{74BB68E8-1EEE-4BFB-90BA-5E5BE9028F8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040589" y="3199001"/>
                <a:ext cx="229860" cy="240215"/>
              </a:xfrm>
              <a:prstGeom prst="rect">
                <a:avLst/>
              </a:prstGeom>
              <a:ln w="19050">
                <a:solidFill>
                  <a:schemeClr val="tx1"/>
                </a:solidFill>
              </a:ln>
            </p:spPr>
          </p:pic>
          <p:pic>
            <p:nvPicPr>
              <p:cNvPr id="237" name="Picture 236">
                <a:extLst>
                  <a:ext uri="{FF2B5EF4-FFF2-40B4-BE49-F238E27FC236}">
                    <a16:creationId xmlns:a16="http://schemas.microsoft.com/office/drawing/2014/main" id="{4984F9C4-296A-47AB-BC83-420C2AAC0DA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636551" y="3374630"/>
                <a:ext cx="247533" cy="2586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</p:pic>
          <p:pic>
            <p:nvPicPr>
              <p:cNvPr id="257" name="Picture 256">
                <a:extLst>
                  <a:ext uri="{FF2B5EF4-FFF2-40B4-BE49-F238E27FC236}">
                    <a16:creationId xmlns:a16="http://schemas.microsoft.com/office/drawing/2014/main" id="{063C68EE-6182-49B7-A5B2-2CFF884984A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140729" y="3304776"/>
                <a:ext cx="229860" cy="24021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</p:pic>
          <p:grpSp>
            <p:nvGrpSpPr>
              <p:cNvPr id="282" name="Group 281">
                <a:extLst>
                  <a:ext uri="{FF2B5EF4-FFF2-40B4-BE49-F238E27FC236}">
                    <a16:creationId xmlns:a16="http://schemas.microsoft.com/office/drawing/2014/main" id="{0CF665C3-9FA3-4988-91D8-0FD0A8378478}"/>
                  </a:ext>
                </a:extLst>
              </p:cNvPr>
              <p:cNvGrpSpPr/>
              <p:nvPr/>
            </p:nvGrpSpPr>
            <p:grpSpPr>
              <a:xfrm>
                <a:off x="7514786" y="703866"/>
                <a:ext cx="2583562" cy="2466392"/>
                <a:chOff x="7478648" y="698630"/>
                <a:chExt cx="2583562" cy="2466392"/>
              </a:xfrm>
            </p:grpSpPr>
            <p:pic>
              <p:nvPicPr>
                <p:cNvPr id="279" name="Picture 278">
                  <a:extLst>
                    <a:ext uri="{FF2B5EF4-FFF2-40B4-BE49-F238E27FC236}">
                      <a16:creationId xmlns:a16="http://schemas.microsoft.com/office/drawing/2014/main" id="{86512886-F8DF-4595-8686-1924D44DB45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7478648" y="698630"/>
                  <a:ext cx="245715" cy="256784"/>
                </a:xfrm>
                <a:prstGeom prst="rect">
                  <a:avLst/>
                </a:prstGeom>
                <a:ln w="19050">
                  <a:solidFill>
                    <a:srgbClr val="009999"/>
                  </a:solidFill>
                </a:ln>
              </p:spPr>
            </p:pic>
            <p:pic>
              <p:nvPicPr>
                <p:cNvPr id="280" name="Picture 279">
                  <a:extLst>
                    <a:ext uri="{FF2B5EF4-FFF2-40B4-BE49-F238E27FC236}">
                      <a16:creationId xmlns:a16="http://schemas.microsoft.com/office/drawing/2014/main" id="{1647DB3D-FBF8-43F2-8DBA-E859D726090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7548605" y="767767"/>
                  <a:ext cx="229860" cy="240215"/>
                </a:xfrm>
                <a:prstGeom prst="rect">
                  <a:avLst/>
                </a:prstGeom>
                <a:ln w="19050">
                  <a:solidFill>
                    <a:srgbClr val="009999"/>
                  </a:solidFill>
                </a:ln>
              </p:spPr>
            </p:pic>
            <p:pic>
              <p:nvPicPr>
                <p:cNvPr id="281" name="Picture 280">
                  <a:extLst>
                    <a:ext uri="{FF2B5EF4-FFF2-40B4-BE49-F238E27FC236}">
                      <a16:creationId xmlns:a16="http://schemas.microsoft.com/office/drawing/2014/main" id="{3AB1A508-B47F-4AE5-924E-2C272C98481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7628444" y="846352"/>
                  <a:ext cx="229860" cy="240215"/>
                </a:xfrm>
                <a:prstGeom prst="rect">
                  <a:avLst/>
                </a:prstGeom>
                <a:ln w="19050">
                  <a:solidFill>
                    <a:srgbClr val="009999"/>
                  </a:solidFill>
                </a:ln>
              </p:spPr>
            </p:pic>
            <p:pic>
              <p:nvPicPr>
                <p:cNvPr id="264" name="Picture 263">
                  <a:extLst>
                    <a:ext uri="{FF2B5EF4-FFF2-40B4-BE49-F238E27FC236}">
                      <a16:creationId xmlns:a16="http://schemas.microsoft.com/office/drawing/2014/main" id="{6EEFD27B-DD63-4D3E-B305-5F4F7B50703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7698896" y="912837"/>
                  <a:ext cx="229860" cy="240215"/>
                </a:xfrm>
                <a:prstGeom prst="rect">
                  <a:avLst/>
                </a:prstGeom>
                <a:ln w="19050">
                  <a:solidFill>
                    <a:srgbClr val="009999"/>
                  </a:solidFill>
                </a:ln>
              </p:spPr>
            </p:pic>
            <p:pic>
              <p:nvPicPr>
                <p:cNvPr id="259" name="Picture 258">
                  <a:extLst>
                    <a:ext uri="{FF2B5EF4-FFF2-40B4-BE49-F238E27FC236}">
                      <a16:creationId xmlns:a16="http://schemas.microsoft.com/office/drawing/2014/main" id="{D184ED66-9262-4C76-8E1E-8B246EFEFDD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7776492" y="995011"/>
                  <a:ext cx="229860" cy="240215"/>
                </a:xfrm>
                <a:prstGeom prst="rect">
                  <a:avLst/>
                </a:prstGeom>
                <a:ln w="19050">
                  <a:solidFill>
                    <a:srgbClr val="009999"/>
                  </a:solidFill>
                </a:ln>
              </p:spPr>
            </p:pic>
            <p:grpSp>
              <p:nvGrpSpPr>
                <p:cNvPr id="195" name="Group 194">
                  <a:extLst>
                    <a:ext uri="{FF2B5EF4-FFF2-40B4-BE49-F238E27FC236}">
                      <a16:creationId xmlns:a16="http://schemas.microsoft.com/office/drawing/2014/main" id="{B93176F6-08A8-4B2B-8AED-77E7FEA1A90E}"/>
                    </a:ext>
                  </a:extLst>
                </p:cNvPr>
                <p:cNvGrpSpPr/>
                <p:nvPr/>
              </p:nvGrpSpPr>
              <p:grpSpPr>
                <a:xfrm>
                  <a:off x="7877643" y="1086567"/>
                  <a:ext cx="1862090" cy="1680440"/>
                  <a:chOff x="5768189" y="2063777"/>
                  <a:chExt cx="2485474" cy="2546742"/>
                </a:xfrm>
              </p:grpSpPr>
              <p:pic>
                <p:nvPicPr>
                  <p:cNvPr id="196" name="Picture 195">
                    <a:extLst>
                      <a:ext uri="{FF2B5EF4-FFF2-40B4-BE49-F238E27FC236}">
                        <a16:creationId xmlns:a16="http://schemas.microsoft.com/office/drawing/2014/main" id="{8721A232-643A-4461-88AB-EAFE0656615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5768189" y="2063777"/>
                    <a:ext cx="336886" cy="370878"/>
                  </a:xfrm>
                  <a:prstGeom prst="rect">
                    <a:avLst/>
                  </a:prstGeom>
                  <a:ln w="19050">
                    <a:solidFill>
                      <a:srgbClr val="009999"/>
                    </a:solidFill>
                  </a:ln>
                </p:spPr>
              </p:pic>
              <p:pic>
                <p:nvPicPr>
                  <p:cNvPr id="197" name="Picture 196">
                    <a:extLst>
                      <a:ext uri="{FF2B5EF4-FFF2-40B4-BE49-F238E27FC236}">
                        <a16:creationId xmlns:a16="http://schemas.microsoft.com/office/drawing/2014/main" id="{1A3639DA-F684-43B0-8AFC-A1D574D15C54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5864013" y="2197822"/>
                    <a:ext cx="336885" cy="370878"/>
                  </a:xfrm>
                  <a:prstGeom prst="rect">
                    <a:avLst/>
                  </a:prstGeom>
                  <a:ln w="19050">
                    <a:solidFill>
                      <a:srgbClr val="009999"/>
                    </a:solidFill>
                  </a:ln>
                </p:spPr>
              </p:pic>
              <p:pic>
                <p:nvPicPr>
                  <p:cNvPr id="198" name="Picture 197">
                    <a:extLst>
                      <a:ext uri="{FF2B5EF4-FFF2-40B4-BE49-F238E27FC236}">
                        <a16:creationId xmlns:a16="http://schemas.microsoft.com/office/drawing/2014/main" id="{A2DC056E-3903-4587-B483-CA56C1B5BE13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5979319" y="2304331"/>
                    <a:ext cx="357814" cy="393917"/>
                  </a:xfrm>
                  <a:prstGeom prst="rect">
                    <a:avLst/>
                  </a:prstGeom>
                  <a:ln w="19050">
                    <a:solidFill>
                      <a:srgbClr val="009999"/>
                    </a:solidFill>
                  </a:ln>
                </p:spPr>
              </p:pic>
              <p:pic>
                <p:nvPicPr>
                  <p:cNvPr id="199" name="Picture 198">
                    <a:extLst>
                      <a:ext uri="{FF2B5EF4-FFF2-40B4-BE49-F238E27FC236}">
                        <a16:creationId xmlns:a16="http://schemas.microsoft.com/office/drawing/2014/main" id="{AA95E421-DA9D-423A-8B04-27B951D24A8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6087978" y="2410841"/>
                    <a:ext cx="336885" cy="370878"/>
                  </a:xfrm>
                  <a:prstGeom prst="rect">
                    <a:avLst/>
                  </a:prstGeom>
                  <a:ln w="19050">
                    <a:solidFill>
                      <a:srgbClr val="009999"/>
                    </a:solidFill>
                  </a:ln>
                </p:spPr>
              </p:pic>
              <p:pic>
                <p:nvPicPr>
                  <p:cNvPr id="200" name="Picture 199">
                    <a:extLst>
                      <a:ext uri="{FF2B5EF4-FFF2-40B4-BE49-F238E27FC236}">
                        <a16:creationId xmlns:a16="http://schemas.microsoft.com/office/drawing/2014/main" id="{3528B847-C24D-4544-A62A-9E12B4B3385B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6240378" y="2563241"/>
                    <a:ext cx="336885" cy="370878"/>
                  </a:xfrm>
                  <a:prstGeom prst="rect">
                    <a:avLst/>
                  </a:prstGeom>
                  <a:ln w="19050">
                    <a:solidFill>
                      <a:srgbClr val="009999"/>
                    </a:solidFill>
                  </a:ln>
                </p:spPr>
              </p:pic>
              <p:pic>
                <p:nvPicPr>
                  <p:cNvPr id="201" name="Picture 200">
                    <a:extLst>
                      <a:ext uri="{FF2B5EF4-FFF2-40B4-BE49-F238E27FC236}">
                        <a16:creationId xmlns:a16="http://schemas.microsoft.com/office/drawing/2014/main" id="{270B96B8-6AE3-4402-8D78-A42C0F0BE413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6392778" y="2715641"/>
                    <a:ext cx="336885" cy="370878"/>
                  </a:xfrm>
                  <a:prstGeom prst="rect">
                    <a:avLst/>
                  </a:prstGeom>
                  <a:ln w="19050">
                    <a:solidFill>
                      <a:srgbClr val="009999"/>
                    </a:solidFill>
                  </a:ln>
                </p:spPr>
              </p:pic>
              <p:pic>
                <p:nvPicPr>
                  <p:cNvPr id="202" name="Picture 201">
                    <a:extLst>
                      <a:ext uri="{FF2B5EF4-FFF2-40B4-BE49-F238E27FC236}">
                        <a16:creationId xmlns:a16="http://schemas.microsoft.com/office/drawing/2014/main" id="{BA89F5E1-8B9E-482A-8ECC-411C252036B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6545178" y="2868041"/>
                    <a:ext cx="336885" cy="370878"/>
                  </a:xfrm>
                  <a:prstGeom prst="rect">
                    <a:avLst/>
                  </a:prstGeom>
                  <a:ln w="19050">
                    <a:solidFill>
                      <a:srgbClr val="009999"/>
                    </a:solidFill>
                  </a:ln>
                </p:spPr>
              </p:pic>
              <p:pic>
                <p:nvPicPr>
                  <p:cNvPr id="203" name="Picture 202">
                    <a:extLst>
                      <a:ext uri="{FF2B5EF4-FFF2-40B4-BE49-F238E27FC236}">
                        <a16:creationId xmlns:a16="http://schemas.microsoft.com/office/drawing/2014/main" id="{7A513958-CA7F-43EA-80C3-69EEBF31AB4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6697578" y="3020441"/>
                    <a:ext cx="336885" cy="370878"/>
                  </a:xfrm>
                  <a:prstGeom prst="rect">
                    <a:avLst/>
                  </a:prstGeom>
                  <a:ln w="28575">
                    <a:solidFill>
                      <a:schemeClr val="accent4">
                        <a:lumMod val="50000"/>
                      </a:schemeClr>
                    </a:solidFill>
                  </a:ln>
                </p:spPr>
              </p:pic>
              <p:pic>
                <p:nvPicPr>
                  <p:cNvPr id="204" name="Picture 203">
                    <a:extLst>
                      <a:ext uri="{FF2B5EF4-FFF2-40B4-BE49-F238E27FC236}">
                        <a16:creationId xmlns:a16="http://schemas.microsoft.com/office/drawing/2014/main" id="{A72BEF23-DDB7-4EA1-B1B7-43B0649E0C0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6849978" y="3172841"/>
                    <a:ext cx="336885" cy="370878"/>
                  </a:xfrm>
                  <a:prstGeom prst="rect">
                    <a:avLst/>
                  </a:prstGeom>
                  <a:ln w="19050">
                    <a:solidFill>
                      <a:srgbClr val="C00000"/>
                    </a:solidFill>
                  </a:ln>
                </p:spPr>
              </p:pic>
              <p:pic>
                <p:nvPicPr>
                  <p:cNvPr id="205" name="Picture 204">
                    <a:extLst>
                      <a:ext uri="{FF2B5EF4-FFF2-40B4-BE49-F238E27FC236}">
                        <a16:creationId xmlns:a16="http://schemas.microsoft.com/office/drawing/2014/main" id="{101AA380-73FF-43B1-9702-B7F7A518D19B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7002378" y="3325241"/>
                    <a:ext cx="336885" cy="370878"/>
                  </a:xfrm>
                  <a:prstGeom prst="rect">
                    <a:avLst/>
                  </a:prstGeom>
                  <a:ln w="19050">
                    <a:solidFill>
                      <a:srgbClr val="C00000"/>
                    </a:solidFill>
                  </a:ln>
                </p:spPr>
              </p:pic>
              <p:pic>
                <p:nvPicPr>
                  <p:cNvPr id="206" name="Picture 205">
                    <a:extLst>
                      <a:ext uri="{FF2B5EF4-FFF2-40B4-BE49-F238E27FC236}">
                        <a16:creationId xmlns:a16="http://schemas.microsoft.com/office/drawing/2014/main" id="{B49546A0-710C-4203-AFE4-46092BA951E3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7154778" y="3477641"/>
                    <a:ext cx="336885" cy="370878"/>
                  </a:xfrm>
                  <a:prstGeom prst="rect">
                    <a:avLst/>
                  </a:prstGeom>
                  <a:ln w="19050">
                    <a:solidFill>
                      <a:schemeClr val="accent6"/>
                    </a:solidFill>
                  </a:ln>
                </p:spPr>
              </p:pic>
              <p:pic>
                <p:nvPicPr>
                  <p:cNvPr id="207" name="Picture 206">
                    <a:extLst>
                      <a:ext uri="{FF2B5EF4-FFF2-40B4-BE49-F238E27FC236}">
                        <a16:creationId xmlns:a16="http://schemas.microsoft.com/office/drawing/2014/main" id="{32068C5D-1BEC-4DB2-87CE-82BE62D7AEF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7307178" y="3630041"/>
                    <a:ext cx="336885" cy="370878"/>
                  </a:xfrm>
                  <a:prstGeom prst="rect">
                    <a:avLst/>
                  </a:prstGeom>
                  <a:ln w="19050">
                    <a:solidFill>
                      <a:schemeClr val="accent6"/>
                    </a:solidFill>
                  </a:ln>
                </p:spPr>
              </p:pic>
              <p:pic>
                <p:nvPicPr>
                  <p:cNvPr id="208" name="Picture 207">
                    <a:extLst>
                      <a:ext uri="{FF2B5EF4-FFF2-40B4-BE49-F238E27FC236}">
                        <a16:creationId xmlns:a16="http://schemas.microsoft.com/office/drawing/2014/main" id="{77A06B6A-69C5-42BF-A5A6-E5B39E7070BC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7459578" y="3782441"/>
                    <a:ext cx="336885" cy="370878"/>
                  </a:xfrm>
                  <a:prstGeom prst="rect">
                    <a:avLst/>
                  </a:prstGeom>
                  <a:ln w="19050">
                    <a:solidFill>
                      <a:schemeClr val="accent6"/>
                    </a:solidFill>
                  </a:ln>
                </p:spPr>
              </p:pic>
              <p:pic>
                <p:nvPicPr>
                  <p:cNvPr id="209" name="Picture 208">
                    <a:extLst>
                      <a:ext uri="{FF2B5EF4-FFF2-40B4-BE49-F238E27FC236}">
                        <a16:creationId xmlns:a16="http://schemas.microsoft.com/office/drawing/2014/main" id="{293632C4-911D-4DBE-9C1D-438D757420D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7611978" y="3934841"/>
                    <a:ext cx="336885" cy="370878"/>
                  </a:xfrm>
                  <a:prstGeom prst="rect">
                    <a:avLst/>
                  </a:prstGeom>
                  <a:ln w="19050">
                    <a:solidFill>
                      <a:schemeClr val="accent6"/>
                    </a:solidFill>
                  </a:ln>
                </p:spPr>
              </p:pic>
              <p:pic>
                <p:nvPicPr>
                  <p:cNvPr id="210" name="Picture 209">
                    <a:extLst>
                      <a:ext uri="{FF2B5EF4-FFF2-40B4-BE49-F238E27FC236}">
                        <a16:creationId xmlns:a16="http://schemas.microsoft.com/office/drawing/2014/main" id="{58E89056-0F73-4903-BEDA-CBD0E2CF20B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7764378" y="4087241"/>
                    <a:ext cx="336885" cy="370878"/>
                  </a:xfrm>
                  <a:prstGeom prst="rect">
                    <a:avLst/>
                  </a:prstGeom>
                  <a:ln w="19050">
                    <a:solidFill>
                      <a:schemeClr val="accent6"/>
                    </a:solidFill>
                  </a:ln>
                </p:spPr>
              </p:pic>
              <p:pic>
                <p:nvPicPr>
                  <p:cNvPr id="211" name="Picture 210">
                    <a:extLst>
                      <a:ext uri="{FF2B5EF4-FFF2-40B4-BE49-F238E27FC236}">
                        <a16:creationId xmlns:a16="http://schemas.microsoft.com/office/drawing/2014/main" id="{08C7EE6A-7F5F-4567-ACDC-A4054B3AABA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7916778" y="4239641"/>
                    <a:ext cx="336885" cy="370878"/>
                  </a:xfrm>
                  <a:prstGeom prst="rect">
                    <a:avLst/>
                  </a:prstGeom>
                  <a:ln w="19050">
                    <a:solidFill>
                      <a:schemeClr val="accent6"/>
                    </a:solidFill>
                  </a:ln>
                </p:spPr>
              </p:pic>
            </p:grpSp>
            <p:pic>
              <p:nvPicPr>
                <p:cNvPr id="267" name="Picture 266">
                  <a:extLst>
                    <a:ext uri="{FF2B5EF4-FFF2-40B4-BE49-F238E27FC236}">
                      <a16:creationId xmlns:a16="http://schemas.microsoft.com/office/drawing/2014/main" id="{F19E04D3-22BF-4B93-9D9D-728E9FF51A1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9573193" y="2634344"/>
                  <a:ext cx="229860" cy="240215"/>
                </a:xfrm>
                <a:prstGeom prst="rect">
                  <a:avLst/>
                </a:prstGeom>
                <a:ln w="19050">
                  <a:solidFill>
                    <a:schemeClr val="tx1"/>
                  </a:solidFill>
                </a:ln>
              </p:spPr>
            </p:pic>
            <p:pic>
              <p:nvPicPr>
                <p:cNvPr id="268" name="Picture 267">
                  <a:extLst>
                    <a:ext uri="{FF2B5EF4-FFF2-40B4-BE49-F238E27FC236}">
                      <a16:creationId xmlns:a16="http://schemas.microsoft.com/office/drawing/2014/main" id="{ABDA6366-8558-4E1B-A808-A694A14DB17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9665224" y="2739108"/>
                  <a:ext cx="229861" cy="240216"/>
                </a:xfrm>
                <a:prstGeom prst="rect">
                  <a:avLst/>
                </a:prstGeom>
                <a:ln w="19050">
                  <a:solidFill>
                    <a:schemeClr val="tx1"/>
                  </a:solidFill>
                </a:ln>
              </p:spPr>
            </p:pic>
            <p:pic>
              <p:nvPicPr>
                <p:cNvPr id="269" name="Picture 268">
                  <a:extLst>
                    <a:ext uri="{FF2B5EF4-FFF2-40B4-BE49-F238E27FC236}">
                      <a16:creationId xmlns:a16="http://schemas.microsoft.com/office/drawing/2014/main" id="{B3B160B0-7777-46B4-B824-C7CE8FB6CB7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9744985" y="2831760"/>
                  <a:ext cx="229860" cy="240215"/>
                </a:xfrm>
                <a:prstGeom prst="rect">
                  <a:avLst/>
                </a:prstGeom>
                <a:ln w="19050">
                  <a:solidFill>
                    <a:schemeClr val="tx1"/>
                  </a:solidFill>
                </a:ln>
              </p:spPr>
            </p:pic>
            <p:pic>
              <p:nvPicPr>
                <p:cNvPr id="270" name="Picture 269">
                  <a:extLst>
                    <a:ext uri="{FF2B5EF4-FFF2-40B4-BE49-F238E27FC236}">
                      <a16:creationId xmlns:a16="http://schemas.microsoft.com/office/drawing/2014/main" id="{C38734DF-C7EA-4029-A341-15E85384F2C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9832350" y="2924807"/>
                  <a:ext cx="229860" cy="240215"/>
                </a:xfrm>
                <a:prstGeom prst="rect">
                  <a:avLst/>
                </a:prstGeom>
                <a:ln w="19050">
                  <a:solidFill>
                    <a:schemeClr val="tx1"/>
                  </a:solidFill>
                </a:ln>
              </p:spPr>
            </p:pic>
          </p:grpSp>
          <p:grpSp>
            <p:nvGrpSpPr>
              <p:cNvPr id="283" name="Group 282">
                <a:extLst>
                  <a:ext uri="{FF2B5EF4-FFF2-40B4-BE49-F238E27FC236}">
                    <a16:creationId xmlns:a16="http://schemas.microsoft.com/office/drawing/2014/main" id="{3AAD343D-A6F1-46B7-B8C4-ACB87227320D}"/>
                  </a:ext>
                </a:extLst>
              </p:cNvPr>
              <p:cNvGrpSpPr/>
              <p:nvPr/>
            </p:nvGrpSpPr>
            <p:grpSpPr>
              <a:xfrm>
                <a:off x="7978005" y="603052"/>
                <a:ext cx="2626660" cy="2446891"/>
                <a:chOff x="7463673" y="697796"/>
                <a:chExt cx="2609636" cy="2448555"/>
              </a:xfrm>
            </p:grpSpPr>
            <p:pic>
              <p:nvPicPr>
                <p:cNvPr id="284" name="Picture 283">
                  <a:extLst>
                    <a:ext uri="{FF2B5EF4-FFF2-40B4-BE49-F238E27FC236}">
                      <a16:creationId xmlns:a16="http://schemas.microsoft.com/office/drawing/2014/main" id="{1CFCB4A5-9B4D-4862-B476-40159F81FA6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7463673" y="697796"/>
                  <a:ext cx="245715" cy="256784"/>
                </a:xfrm>
                <a:prstGeom prst="rect">
                  <a:avLst/>
                </a:prstGeom>
                <a:ln w="19050">
                  <a:solidFill>
                    <a:srgbClr val="009999"/>
                  </a:solidFill>
                </a:ln>
              </p:spPr>
            </p:pic>
            <p:pic>
              <p:nvPicPr>
                <p:cNvPr id="285" name="Picture 284">
                  <a:extLst>
                    <a:ext uri="{FF2B5EF4-FFF2-40B4-BE49-F238E27FC236}">
                      <a16:creationId xmlns:a16="http://schemas.microsoft.com/office/drawing/2014/main" id="{34AA19FE-20EF-4292-9150-A9FCCF3091B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7548605" y="767767"/>
                  <a:ext cx="229860" cy="240215"/>
                </a:xfrm>
                <a:prstGeom prst="rect">
                  <a:avLst/>
                </a:prstGeom>
                <a:ln w="19050">
                  <a:solidFill>
                    <a:srgbClr val="009999"/>
                  </a:solidFill>
                </a:ln>
              </p:spPr>
            </p:pic>
            <p:pic>
              <p:nvPicPr>
                <p:cNvPr id="286" name="Picture 285">
                  <a:extLst>
                    <a:ext uri="{FF2B5EF4-FFF2-40B4-BE49-F238E27FC236}">
                      <a16:creationId xmlns:a16="http://schemas.microsoft.com/office/drawing/2014/main" id="{86309F2C-3789-440C-BAE1-BA2A24F064E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7628444" y="846352"/>
                  <a:ext cx="229860" cy="240215"/>
                </a:xfrm>
                <a:prstGeom prst="rect">
                  <a:avLst/>
                </a:prstGeom>
                <a:ln w="19050">
                  <a:solidFill>
                    <a:srgbClr val="009999"/>
                  </a:solidFill>
                </a:ln>
              </p:spPr>
            </p:pic>
            <p:pic>
              <p:nvPicPr>
                <p:cNvPr id="287" name="Picture 286">
                  <a:extLst>
                    <a:ext uri="{FF2B5EF4-FFF2-40B4-BE49-F238E27FC236}">
                      <a16:creationId xmlns:a16="http://schemas.microsoft.com/office/drawing/2014/main" id="{98888354-8DC7-4FB6-94A1-1894171E11D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7698896" y="912837"/>
                  <a:ext cx="229860" cy="240215"/>
                </a:xfrm>
                <a:prstGeom prst="rect">
                  <a:avLst/>
                </a:prstGeom>
                <a:ln w="19050">
                  <a:solidFill>
                    <a:srgbClr val="009999"/>
                  </a:solidFill>
                </a:ln>
              </p:spPr>
            </p:pic>
            <p:pic>
              <p:nvPicPr>
                <p:cNvPr id="288" name="Picture 287">
                  <a:extLst>
                    <a:ext uri="{FF2B5EF4-FFF2-40B4-BE49-F238E27FC236}">
                      <a16:creationId xmlns:a16="http://schemas.microsoft.com/office/drawing/2014/main" id="{4079F789-58AD-4AC7-B1DB-B433011360D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7776414" y="995019"/>
                  <a:ext cx="229860" cy="240215"/>
                </a:xfrm>
                <a:prstGeom prst="rect">
                  <a:avLst/>
                </a:prstGeom>
                <a:ln w="19050">
                  <a:solidFill>
                    <a:srgbClr val="009999"/>
                  </a:solidFill>
                </a:ln>
              </p:spPr>
            </p:pic>
            <p:grpSp>
              <p:nvGrpSpPr>
                <p:cNvPr id="289" name="Group 288">
                  <a:extLst>
                    <a:ext uri="{FF2B5EF4-FFF2-40B4-BE49-F238E27FC236}">
                      <a16:creationId xmlns:a16="http://schemas.microsoft.com/office/drawing/2014/main" id="{18A674AA-9000-47DA-BB0D-6C0EFC69DACC}"/>
                    </a:ext>
                  </a:extLst>
                </p:cNvPr>
                <p:cNvGrpSpPr/>
                <p:nvPr/>
              </p:nvGrpSpPr>
              <p:grpSpPr>
                <a:xfrm>
                  <a:off x="7877643" y="1086567"/>
                  <a:ext cx="1862090" cy="1680440"/>
                  <a:chOff x="5768189" y="2063777"/>
                  <a:chExt cx="2485474" cy="2546742"/>
                </a:xfrm>
              </p:grpSpPr>
              <p:pic>
                <p:nvPicPr>
                  <p:cNvPr id="294" name="Picture 293">
                    <a:extLst>
                      <a:ext uri="{FF2B5EF4-FFF2-40B4-BE49-F238E27FC236}">
                        <a16:creationId xmlns:a16="http://schemas.microsoft.com/office/drawing/2014/main" id="{E89BA8E4-56DE-4A0D-AE14-3777B121BC1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5768189" y="2063777"/>
                    <a:ext cx="336886" cy="370878"/>
                  </a:xfrm>
                  <a:prstGeom prst="rect">
                    <a:avLst/>
                  </a:prstGeom>
                  <a:ln w="19050">
                    <a:solidFill>
                      <a:srgbClr val="009999"/>
                    </a:solidFill>
                  </a:ln>
                </p:spPr>
              </p:pic>
              <p:pic>
                <p:nvPicPr>
                  <p:cNvPr id="295" name="Picture 294">
                    <a:extLst>
                      <a:ext uri="{FF2B5EF4-FFF2-40B4-BE49-F238E27FC236}">
                        <a16:creationId xmlns:a16="http://schemas.microsoft.com/office/drawing/2014/main" id="{93CA331F-EB4D-49D0-B0F2-723D4E423A6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5864013" y="2197822"/>
                    <a:ext cx="336885" cy="370878"/>
                  </a:xfrm>
                  <a:prstGeom prst="rect">
                    <a:avLst/>
                  </a:prstGeom>
                  <a:ln w="19050">
                    <a:solidFill>
                      <a:srgbClr val="009999"/>
                    </a:solidFill>
                  </a:ln>
                </p:spPr>
              </p:pic>
              <p:pic>
                <p:nvPicPr>
                  <p:cNvPr id="296" name="Picture 295">
                    <a:extLst>
                      <a:ext uri="{FF2B5EF4-FFF2-40B4-BE49-F238E27FC236}">
                        <a16:creationId xmlns:a16="http://schemas.microsoft.com/office/drawing/2014/main" id="{10470985-EB14-4CBE-A4A2-53509163445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5979319" y="2304331"/>
                    <a:ext cx="357814" cy="393917"/>
                  </a:xfrm>
                  <a:prstGeom prst="rect">
                    <a:avLst/>
                  </a:prstGeom>
                  <a:ln w="19050">
                    <a:solidFill>
                      <a:srgbClr val="009999"/>
                    </a:solidFill>
                  </a:ln>
                </p:spPr>
              </p:pic>
              <p:pic>
                <p:nvPicPr>
                  <p:cNvPr id="297" name="Picture 296">
                    <a:extLst>
                      <a:ext uri="{FF2B5EF4-FFF2-40B4-BE49-F238E27FC236}">
                        <a16:creationId xmlns:a16="http://schemas.microsoft.com/office/drawing/2014/main" id="{BFCF6A45-188C-415D-A079-96F2C72E4B1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6087978" y="2410841"/>
                    <a:ext cx="336885" cy="370878"/>
                  </a:xfrm>
                  <a:prstGeom prst="rect">
                    <a:avLst/>
                  </a:prstGeom>
                  <a:ln w="19050">
                    <a:solidFill>
                      <a:srgbClr val="009999"/>
                    </a:solidFill>
                  </a:ln>
                </p:spPr>
              </p:pic>
              <p:pic>
                <p:nvPicPr>
                  <p:cNvPr id="298" name="Picture 297">
                    <a:extLst>
                      <a:ext uri="{FF2B5EF4-FFF2-40B4-BE49-F238E27FC236}">
                        <a16:creationId xmlns:a16="http://schemas.microsoft.com/office/drawing/2014/main" id="{0A29D861-7E79-4990-9DE3-715E745B696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6240378" y="2563241"/>
                    <a:ext cx="336885" cy="370878"/>
                  </a:xfrm>
                  <a:prstGeom prst="rect">
                    <a:avLst/>
                  </a:prstGeom>
                  <a:ln w="19050">
                    <a:solidFill>
                      <a:srgbClr val="009999"/>
                    </a:solidFill>
                  </a:ln>
                </p:spPr>
              </p:pic>
              <p:pic>
                <p:nvPicPr>
                  <p:cNvPr id="299" name="Picture 298">
                    <a:extLst>
                      <a:ext uri="{FF2B5EF4-FFF2-40B4-BE49-F238E27FC236}">
                        <a16:creationId xmlns:a16="http://schemas.microsoft.com/office/drawing/2014/main" id="{AFE915C1-D124-4EFF-829A-8C155172D463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6392778" y="2715641"/>
                    <a:ext cx="336885" cy="370878"/>
                  </a:xfrm>
                  <a:prstGeom prst="rect">
                    <a:avLst/>
                  </a:prstGeom>
                  <a:ln w="19050">
                    <a:solidFill>
                      <a:srgbClr val="009999"/>
                    </a:solidFill>
                  </a:ln>
                </p:spPr>
              </p:pic>
              <p:pic>
                <p:nvPicPr>
                  <p:cNvPr id="300" name="Picture 299">
                    <a:extLst>
                      <a:ext uri="{FF2B5EF4-FFF2-40B4-BE49-F238E27FC236}">
                        <a16:creationId xmlns:a16="http://schemas.microsoft.com/office/drawing/2014/main" id="{1B292FDC-63BA-4ED3-9E5F-90F69D92617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6545178" y="2868041"/>
                    <a:ext cx="336885" cy="370878"/>
                  </a:xfrm>
                  <a:prstGeom prst="rect">
                    <a:avLst/>
                  </a:prstGeom>
                  <a:ln w="19050">
                    <a:solidFill>
                      <a:srgbClr val="009999"/>
                    </a:solidFill>
                  </a:ln>
                </p:spPr>
              </p:pic>
              <p:pic>
                <p:nvPicPr>
                  <p:cNvPr id="301" name="Picture 300">
                    <a:extLst>
                      <a:ext uri="{FF2B5EF4-FFF2-40B4-BE49-F238E27FC236}">
                        <a16:creationId xmlns:a16="http://schemas.microsoft.com/office/drawing/2014/main" id="{DC698E48-4908-49E3-876B-4CCCDEE3F31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6697578" y="3020441"/>
                    <a:ext cx="336885" cy="370878"/>
                  </a:xfrm>
                  <a:prstGeom prst="rect">
                    <a:avLst/>
                  </a:prstGeom>
                  <a:ln w="19050">
                    <a:solidFill>
                      <a:srgbClr val="C00000"/>
                    </a:solidFill>
                  </a:ln>
                </p:spPr>
              </p:pic>
              <p:pic>
                <p:nvPicPr>
                  <p:cNvPr id="302" name="Picture 301">
                    <a:extLst>
                      <a:ext uri="{FF2B5EF4-FFF2-40B4-BE49-F238E27FC236}">
                        <a16:creationId xmlns:a16="http://schemas.microsoft.com/office/drawing/2014/main" id="{71FB3A6C-BC13-4101-BF59-A7E5A916AEF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6849978" y="3172841"/>
                    <a:ext cx="336885" cy="370878"/>
                  </a:xfrm>
                  <a:prstGeom prst="rect">
                    <a:avLst/>
                  </a:prstGeom>
                  <a:ln w="19050">
                    <a:solidFill>
                      <a:srgbClr val="C00000"/>
                    </a:solidFill>
                  </a:ln>
                </p:spPr>
              </p:pic>
              <p:pic>
                <p:nvPicPr>
                  <p:cNvPr id="303" name="Picture 302">
                    <a:extLst>
                      <a:ext uri="{FF2B5EF4-FFF2-40B4-BE49-F238E27FC236}">
                        <a16:creationId xmlns:a16="http://schemas.microsoft.com/office/drawing/2014/main" id="{088DF228-5B78-4B79-8227-0E79059CDFF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7002378" y="3325241"/>
                    <a:ext cx="336885" cy="370878"/>
                  </a:xfrm>
                  <a:prstGeom prst="rect">
                    <a:avLst/>
                  </a:prstGeom>
                  <a:ln w="28575">
                    <a:solidFill>
                      <a:schemeClr val="accent1"/>
                    </a:solidFill>
                  </a:ln>
                </p:spPr>
              </p:pic>
              <p:pic>
                <p:nvPicPr>
                  <p:cNvPr id="304" name="Picture 303">
                    <a:extLst>
                      <a:ext uri="{FF2B5EF4-FFF2-40B4-BE49-F238E27FC236}">
                        <a16:creationId xmlns:a16="http://schemas.microsoft.com/office/drawing/2014/main" id="{1E50EA21-7E46-48C7-969E-33A6AC9D2BF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7154778" y="3477641"/>
                    <a:ext cx="336885" cy="370878"/>
                  </a:xfrm>
                  <a:prstGeom prst="rect">
                    <a:avLst/>
                  </a:prstGeom>
                  <a:ln w="19050">
                    <a:solidFill>
                      <a:schemeClr val="accent6"/>
                    </a:solidFill>
                  </a:ln>
                </p:spPr>
              </p:pic>
              <p:pic>
                <p:nvPicPr>
                  <p:cNvPr id="305" name="Picture 304">
                    <a:extLst>
                      <a:ext uri="{FF2B5EF4-FFF2-40B4-BE49-F238E27FC236}">
                        <a16:creationId xmlns:a16="http://schemas.microsoft.com/office/drawing/2014/main" id="{7EFB58A7-D242-4658-B34A-DF1BEFC5035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7307178" y="3630041"/>
                    <a:ext cx="336885" cy="370878"/>
                  </a:xfrm>
                  <a:prstGeom prst="rect">
                    <a:avLst/>
                  </a:prstGeom>
                  <a:ln w="19050">
                    <a:solidFill>
                      <a:schemeClr val="accent6"/>
                    </a:solidFill>
                  </a:ln>
                </p:spPr>
              </p:pic>
              <p:pic>
                <p:nvPicPr>
                  <p:cNvPr id="306" name="Picture 305">
                    <a:extLst>
                      <a:ext uri="{FF2B5EF4-FFF2-40B4-BE49-F238E27FC236}">
                        <a16:creationId xmlns:a16="http://schemas.microsoft.com/office/drawing/2014/main" id="{95D01030-9599-4966-9A81-87368601E653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7459578" y="3782441"/>
                    <a:ext cx="336885" cy="370878"/>
                  </a:xfrm>
                  <a:prstGeom prst="rect">
                    <a:avLst/>
                  </a:prstGeom>
                  <a:ln w="19050">
                    <a:solidFill>
                      <a:schemeClr val="accent6"/>
                    </a:solidFill>
                  </a:ln>
                </p:spPr>
              </p:pic>
              <p:pic>
                <p:nvPicPr>
                  <p:cNvPr id="307" name="Picture 306">
                    <a:extLst>
                      <a:ext uri="{FF2B5EF4-FFF2-40B4-BE49-F238E27FC236}">
                        <a16:creationId xmlns:a16="http://schemas.microsoft.com/office/drawing/2014/main" id="{7D86E530-AC7C-4D59-B40D-E3E40CF0462E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7611978" y="3934841"/>
                    <a:ext cx="336885" cy="370878"/>
                  </a:xfrm>
                  <a:prstGeom prst="rect">
                    <a:avLst/>
                  </a:prstGeom>
                  <a:ln w="19050">
                    <a:solidFill>
                      <a:schemeClr val="accent6"/>
                    </a:solidFill>
                  </a:ln>
                </p:spPr>
              </p:pic>
              <p:pic>
                <p:nvPicPr>
                  <p:cNvPr id="308" name="Picture 307">
                    <a:extLst>
                      <a:ext uri="{FF2B5EF4-FFF2-40B4-BE49-F238E27FC236}">
                        <a16:creationId xmlns:a16="http://schemas.microsoft.com/office/drawing/2014/main" id="{15DB4F01-1799-4BF2-B79C-93283020C1DE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7764378" y="4087241"/>
                    <a:ext cx="336885" cy="370878"/>
                  </a:xfrm>
                  <a:prstGeom prst="rect">
                    <a:avLst/>
                  </a:prstGeom>
                  <a:ln w="19050">
                    <a:solidFill>
                      <a:schemeClr val="accent6"/>
                    </a:solidFill>
                  </a:ln>
                </p:spPr>
              </p:pic>
              <p:pic>
                <p:nvPicPr>
                  <p:cNvPr id="309" name="Picture 308">
                    <a:extLst>
                      <a:ext uri="{FF2B5EF4-FFF2-40B4-BE49-F238E27FC236}">
                        <a16:creationId xmlns:a16="http://schemas.microsoft.com/office/drawing/2014/main" id="{10CA361F-D678-40EB-8BF3-17DDFC68A39E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7916778" y="4239641"/>
                    <a:ext cx="336885" cy="370878"/>
                  </a:xfrm>
                  <a:prstGeom prst="rect">
                    <a:avLst/>
                  </a:prstGeom>
                  <a:ln w="19050">
                    <a:solidFill>
                      <a:schemeClr val="accent6"/>
                    </a:solidFill>
                  </a:ln>
                </p:spPr>
              </p:pic>
            </p:grpSp>
            <p:pic>
              <p:nvPicPr>
                <p:cNvPr id="290" name="Picture 289">
                  <a:extLst>
                    <a:ext uri="{FF2B5EF4-FFF2-40B4-BE49-F238E27FC236}">
                      <a16:creationId xmlns:a16="http://schemas.microsoft.com/office/drawing/2014/main" id="{1AA9DC1A-350E-44EF-AFD5-EEE87F98901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9579249" y="2628288"/>
                  <a:ext cx="229860" cy="240215"/>
                </a:xfrm>
                <a:prstGeom prst="rect">
                  <a:avLst/>
                </a:prstGeom>
                <a:ln w="19050">
                  <a:solidFill>
                    <a:schemeClr val="tx1"/>
                  </a:solidFill>
                </a:ln>
              </p:spPr>
            </p:pic>
            <p:pic>
              <p:nvPicPr>
                <p:cNvPr id="291" name="Picture 290">
                  <a:extLst>
                    <a:ext uri="{FF2B5EF4-FFF2-40B4-BE49-F238E27FC236}">
                      <a16:creationId xmlns:a16="http://schemas.microsoft.com/office/drawing/2014/main" id="{C7A85607-6394-48CD-BECB-4654B84F9C6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9677311" y="2715318"/>
                  <a:ext cx="229860" cy="240215"/>
                </a:xfrm>
                <a:prstGeom prst="rect">
                  <a:avLst/>
                </a:prstGeom>
                <a:ln w="19050">
                  <a:solidFill>
                    <a:schemeClr val="tx1"/>
                  </a:solidFill>
                </a:ln>
              </p:spPr>
            </p:pic>
            <p:pic>
              <p:nvPicPr>
                <p:cNvPr id="292" name="Picture 291">
                  <a:extLst>
                    <a:ext uri="{FF2B5EF4-FFF2-40B4-BE49-F238E27FC236}">
                      <a16:creationId xmlns:a16="http://schemas.microsoft.com/office/drawing/2014/main" id="{DDEDFA7D-A33B-4490-9097-56CA2C0D215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9768145" y="2813046"/>
                  <a:ext cx="229860" cy="240215"/>
                </a:xfrm>
                <a:prstGeom prst="rect">
                  <a:avLst/>
                </a:prstGeom>
                <a:ln w="19050">
                  <a:solidFill>
                    <a:schemeClr val="tx1"/>
                  </a:solidFill>
                </a:ln>
              </p:spPr>
            </p:pic>
            <p:pic>
              <p:nvPicPr>
                <p:cNvPr id="293" name="Picture 292">
                  <a:extLst>
                    <a:ext uri="{FF2B5EF4-FFF2-40B4-BE49-F238E27FC236}">
                      <a16:creationId xmlns:a16="http://schemas.microsoft.com/office/drawing/2014/main" id="{104A57EF-994E-41AB-B5BF-5337CB974EE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9843449" y="2906136"/>
                  <a:ext cx="229860" cy="240215"/>
                </a:xfrm>
                <a:prstGeom prst="rect">
                  <a:avLst/>
                </a:prstGeom>
                <a:ln w="19050">
                  <a:solidFill>
                    <a:schemeClr val="tx1"/>
                  </a:solidFill>
                </a:ln>
              </p:spPr>
            </p:pic>
          </p:grpSp>
          <p:pic>
            <p:nvPicPr>
              <p:cNvPr id="266" name="Picture 265">
                <a:extLst>
                  <a:ext uri="{FF2B5EF4-FFF2-40B4-BE49-F238E27FC236}">
                    <a16:creationId xmlns:a16="http://schemas.microsoft.com/office/drawing/2014/main" id="{8C91F8CE-B89C-4524-B7FB-82A3855EECB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982564" y="3030659"/>
                <a:ext cx="229860" cy="240215"/>
              </a:xfrm>
              <a:prstGeom prst="rect">
                <a:avLst/>
              </a:prstGeom>
              <a:ln w="19050">
                <a:solidFill>
                  <a:schemeClr val="tx1"/>
                </a:solidFill>
              </a:ln>
            </p:spPr>
          </p:pic>
          <p:grpSp>
            <p:nvGrpSpPr>
              <p:cNvPr id="310" name="Group 309">
                <a:extLst>
                  <a:ext uri="{FF2B5EF4-FFF2-40B4-BE49-F238E27FC236}">
                    <a16:creationId xmlns:a16="http://schemas.microsoft.com/office/drawing/2014/main" id="{F460663C-AFF8-4C8C-91BF-13C660C51DCA}"/>
                  </a:ext>
                </a:extLst>
              </p:cNvPr>
              <p:cNvGrpSpPr/>
              <p:nvPr/>
            </p:nvGrpSpPr>
            <p:grpSpPr>
              <a:xfrm>
                <a:off x="8448552" y="480625"/>
                <a:ext cx="2626661" cy="2440835"/>
                <a:chOff x="7463672" y="697796"/>
                <a:chExt cx="2609637" cy="2442495"/>
              </a:xfrm>
              <a:noFill/>
            </p:grpSpPr>
            <p:pic>
              <p:nvPicPr>
                <p:cNvPr id="311" name="Picture 310">
                  <a:extLst>
                    <a:ext uri="{FF2B5EF4-FFF2-40B4-BE49-F238E27FC236}">
                      <a16:creationId xmlns:a16="http://schemas.microsoft.com/office/drawing/2014/main" id="{3CF16F65-C9D4-4F0C-9A80-A62772D3146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7463672" y="697796"/>
                  <a:ext cx="245715" cy="256784"/>
                </a:xfrm>
                <a:prstGeom prst="rect">
                  <a:avLst/>
                </a:prstGeom>
                <a:grpFill/>
                <a:ln w="19050">
                  <a:solidFill>
                    <a:srgbClr val="008000"/>
                  </a:solidFill>
                </a:ln>
              </p:spPr>
            </p:pic>
            <p:pic>
              <p:nvPicPr>
                <p:cNvPr id="312" name="Picture 311">
                  <a:extLst>
                    <a:ext uri="{FF2B5EF4-FFF2-40B4-BE49-F238E27FC236}">
                      <a16:creationId xmlns:a16="http://schemas.microsoft.com/office/drawing/2014/main" id="{C3E26DB4-13E7-4AD9-B9DE-7579891D393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7548605" y="767767"/>
                  <a:ext cx="229860" cy="240215"/>
                </a:xfrm>
                <a:prstGeom prst="rect">
                  <a:avLst/>
                </a:prstGeom>
                <a:grpFill/>
                <a:ln w="19050">
                  <a:solidFill>
                    <a:srgbClr val="008000"/>
                  </a:solidFill>
                </a:ln>
              </p:spPr>
            </p:pic>
            <p:pic>
              <p:nvPicPr>
                <p:cNvPr id="313" name="Picture 312">
                  <a:extLst>
                    <a:ext uri="{FF2B5EF4-FFF2-40B4-BE49-F238E27FC236}">
                      <a16:creationId xmlns:a16="http://schemas.microsoft.com/office/drawing/2014/main" id="{47A3332E-A53F-410D-82EF-35C5C8CB243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7628444" y="846352"/>
                  <a:ext cx="229860" cy="240215"/>
                </a:xfrm>
                <a:prstGeom prst="rect">
                  <a:avLst/>
                </a:prstGeom>
                <a:grpFill/>
                <a:ln w="19050">
                  <a:solidFill>
                    <a:srgbClr val="008000"/>
                  </a:solidFill>
                </a:ln>
              </p:spPr>
            </p:pic>
            <p:pic>
              <p:nvPicPr>
                <p:cNvPr id="314" name="Picture 313">
                  <a:extLst>
                    <a:ext uri="{FF2B5EF4-FFF2-40B4-BE49-F238E27FC236}">
                      <a16:creationId xmlns:a16="http://schemas.microsoft.com/office/drawing/2014/main" id="{CEA14653-9F0D-4104-B6A9-E0BBE005BDA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7698896" y="912837"/>
                  <a:ext cx="229860" cy="240215"/>
                </a:xfrm>
                <a:prstGeom prst="rect">
                  <a:avLst/>
                </a:prstGeom>
                <a:grpFill/>
                <a:ln w="19050">
                  <a:solidFill>
                    <a:srgbClr val="008000"/>
                  </a:solidFill>
                </a:ln>
              </p:spPr>
            </p:pic>
            <p:pic>
              <p:nvPicPr>
                <p:cNvPr id="315" name="Picture 314">
                  <a:extLst>
                    <a:ext uri="{FF2B5EF4-FFF2-40B4-BE49-F238E27FC236}">
                      <a16:creationId xmlns:a16="http://schemas.microsoft.com/office/drawing/2014/main" id="{82451AA5-438E-42A4-91AE-3B349332CDC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7776414" y="995020"/>
                  <a:ext cx="229860" cy="240215"/>
                </a:xfrm>
                <a:prstGeom prst="rect">
                  <a:avLst/>
                </a:prstGeom>
                <a:grpFill/>
                <a:ln w="19050">
                  <a:solidFill>
                    <a:srgbClr val="008000"/>
                  </a:solidFill>
                </a:ln>
              </p:spPr>
            </p:pic>
            <p:grpSp>
              <p:nvGrpSpPr>
                <p:cNvPr id="316" name="Group 315">
                  <a:extLst>
                    <a:ext uri="{FF2B5EF4-FFF2-40B4-BE49-F238E27FC236}">
                      <a16:creationId xmlns:a16="http://schemas.microsoft.com/office/drawing/2014/main" id="{289F453B-6B9C-45C9-B797-31163BCCC3A6}"/>
                    </a:ext>
                  </a:extLst>
                </p:cNvPr>
                <p:cNvGrpSpPr/>
                <p:nvPr/>
              </p:nvGrpSpPr>
              <p:grpSpPr>
                <a:xfrm>
                  <a:off x="7877643" y="1086567"/>
                  <a:ext cx="1862090" cy="1680440"/>
                  <a:chOff x="5768189" y="2063777"/>
                  <a:chExt cx="2485474" cy="2546742"/>
                </a:xfrm>
                <a:grpFill/>
              </p:grpSpPr>
              <p:pic>
                <p:nvPicPr>
                  <p:cNvPr id="321" name="Picture 320">
                    <a:extLst>
                      <a:ext uri="{FF2B5EF4-FFF2-40B4-BE49-F238E27FC236}">
                        <a16:creationId xmlns:a16="http://schemas.microsoft.com/office/drawing/2014/main" id="{D64108CE-CA70-4E18-8549-605E5A029CEB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5768189" y="2063777"/>
                    <a:ext cx="336886" cy="370878"/>
                  </a:xfrm>
                  <a:prstGeom prst="rect">
                    <a:avLst/>
                  </a:prstGeom>
                  <a:grpFill/>
                  <a:ln w="19050">
                    <a:solidFill>
                      <a:srgbClr val="008000"/>
                    </a:solidFill>
                  </a:ln>
                </p:spPr>
              </p:pic>
              <p:pic>
                <p:nvPicPr>
                  <p:cNvPr id="322" name="Picture 321">
                    <a:extLst>
                      <a:ext uri="{FF2B5EF4-FFF2-40B4-BE49-F238E27FC236}">
                        <a16:creationId xmlns:a16="http://schemas.microsoft.com/office/drawing/2014/main" id="{1CD8294F-63BB-4F19-9DD8-8B8566F5A2A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5864013" y="2197822"/>
                    <a:ext cx="336885" cy="370878"/>
                  </a:xfrm>
                  <a:prstGeom prst="rect">
                    <a:avLst/>
                  </a:prstGeom>
                  <a:grpFill/>
                  <a:ln w="19050">
                    <a:solidFill>
                      <a:srgbClr val="008000"/>
                    </a:solidFill>
                  </a:ln>
                </p:spPr>
              </p:pic>
              <p:pic>
                <p:nvPicPr>
                  <p:cNvPr id="323" name="Picture 322">
                    <a:extLst>
                      <a:ext uri="{FF2B5EF4-FFF2-40B4-BE49-F238E27FC236}">
                        <a16:creationId xmlns:a16="http://schemas.microsoft.com/office/drawing/2014/main" id="{345C58D1-F90C-4EC3-B640-4D9432127FD4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5979319" y="2304331"/>
                    <a:ext cx="357814" cy="393917"/>
                  </a:xfrm>
                  <a:prstGeom prst="rect">
                    <a:avLst/>
                  </a:prstGeom>
                  <a:grpFill/>
                  <a:ln w="19050">
                    <a:solidFill>
                      <a:srgbClr val="008000"/>
                    </a:solidFill>
                  </a:ln>
                </p:spPr>
              </p:pic>
              <p:pic>
                <p:nvPicPr>
                  <p:cNvPr id="324" name="Picture 323">
                    <a:extLst>
                      <a:ext uri="{FF2B5EF4-FFF2-40B4-BE49-F238E27FC236}">
                        <a16:creationId xmlns:a16="http://schemas.microsoft.com/office/drawing/2014/main" id="{73D8FCF1-6AC1-4B43-9119-52D2F073E16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6087978" y="2410841"/>
                    <a:ext cx="336885" cy="370878"/>
                  </a:xfrm>
                  <a:prstGeom prst="rect">
                    <a:avLst/>
                  </a:prstGeom>
                  <a:grpFill/>
                  <a:ln w="19050">
                    <a:solidFill>
                      <a:srgbClr val="008000"/>
                    </a:solidFill>
                  </a:ln>
                </p:spPr>
              </p:pic>
              <p:pic>
                <p:nvPicPr>
                  <p:cNvPr id="325" name="Picture 324">
                    <a:extLst>
                      <a:ext uri="{FF2B5EF4-FFF2-40B4-BE49-F238E27FC236}">
                        <a16:creationId xmlns:a16="http://schemas.microsoft.com/office/drawing/2014/main" id="{67A14139-762D-4987-AD29-8D4382FC980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6240378" y="2563241"/>
                    <a:ext cx="336885" cy="370878"/>
                  </a:xfrm>
                  <a:prstGeom prst="rect">
                    <a:avLst/>
                  </a:prstGeom>
                  <a:grpFill/>
                  <a:ln w="19050">
                    <a:solidFill>
                      <a:srgbClr val="008000"/>
                    </a:solidFill>
                  </a:ln>
                </p:spPr>
              </p:pic>
              <p:pic>
                <p:nvPicPr>
                  <p:cNvPr id="326" name="Picture 325">
                    <a:extLst>
                      <a:ext uri="{FF2B5EF4-FFF2-40B4-BE49-F238E27FC236}">
                        <a16:creationId xmlns:a16="http://schemas.microsoft.com/office/drawing/2014/main" id="{819CDB18-4D3F-41C4-9A03-F565564F618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6392778" y="2715641"/>
                    <a:ext cx="336885" cy="370878"/>
                  </a:xfrm>
                  <a:prstGeom prst="rect">
                    <a:avLst/>
                  </a:prstGeom>
                  <a:grpFill/>
                  <a:ln w="19050">
                    <a:solidFill>
                      <a:srgbClr val="008000"/>
                    </a:solidFill>
                  </a:ln>
                </p:spPr>
              </p:pic>
              <p:pic>
                <p:nvPicPr>
                  <p:cNvPr id="327" name="Picture 326">
                    <a:extLst>
                      <a:ext uri="{FF2B5EF4-FFF2-40B4-BE49-F238E27FC236}">
                        <a16:creationId xmlns:a16="http://schemas.microsoft.com/office/drawing/2014/main" id="{371B9C24-42B3-420D-9ADD-00EC2352D974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6545178" y="2868041"/>
                    <a:ext cx="336885" cy="370878"/>
                  </a:xfrm>
                  <a:prstGeom prst="rect">
                    <a:avLst/>
                  </a:prstGeom>
                  <a:grpFill/>
                  <a:ln w="19050">
                    <a:solidFill>
                      <a:srgbClr val="008000"/>
                    </a:solidFill>
                  </a:ln>
                </p:spPr>
              </p:pic>
              <p:pic>
                <p:nvPicPr>
                  <p:cNvPr id="328" name="Picture 327">
                    <a:extLst>
                      <a:ext uri="{FF2B5EF4-FFF2-40B4-BE49-F238E27FC236}">
                        <a16:creationId xmlns:a16="http://schemas.microsoft.com/office/drawing/2014/main" id="{6F3115B8-6C50-409F-BD80-2C50AABE4D3E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6697578" y="3001023"/>
                    <a:ext cx="354522" cy="390297"/>
                  </a:xfrm>
                  <a:prstGeom prst="rect">
                    <a:avLst/>
                  </a:prstGeom>
                  <a:grpFill/>
                  <a:ln w="19050">
                    <a:solidFill>
                      <a:srgbClr val="C00000"/>
                    </a:solidFill>
                    <a:prstDash val="solid"/>
                  </a:ln>
                </p:spPr>
              </p:pic>
              <p:pic>
                <p:nvPicPr>
                  <p:cNvPr id="329" name="Picture 328">
                    <a:extLst>
                      <a:ext uri="{FF2B5EF4-FFF2-40B4-BE49-F238E27FC236}">
                        <a16:creationId xmlns:a16="http://schemas.microsoft.com/office/drawing/2014/main" id="{AD5770CD-A754-4362-86B6-9D0B9A6DDE0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6849978" y="3172841"/>
                    <a:ext cx="336885" cy="370878"/>
                  </a:xfrm>
                  <a:prstGeom prst="rect">
                    <a:avLst/>
                  </a:prstGeom>
                  <a:grpFill/>
                  <a:ln w="19050">
                    <a:solidFill>
                      <a:srgbClr val="C00000"/>
                    </a:solidFill>
                  </a:ln>
                </p:spPr>
              </p:pic>
              <p:pic>
                <p:nvPicPr>
                  <p:cNvPr id="330" name="Picture 329">
                    <a:extLst>
                      <a:ext uri="{FF2B5EF4-FFF2-40B4-BE49-F238E27FC236}">
                        <a16:creationId xmlns:a16="http://schemas.microsoft.com/office/drawing/2014/main" id="{62ACB1D0-9195-436D-8124-16EA97932C0E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7002378" y="3325241"/>
                    <a:ext cx="336885" cy="370878"/>
                  </a:xfrm>
                  <a:prstGeom prst="rect">
                    <a:avLst/>
                  </a:prstGeom>
                  <a:grpFill/>
                  <a:ln w="19050">
                    <a:solidFill>
                      <a:srgbClr val="C00000"/>
                    </a:solidFill>
                  </a:ln>
                </p:spPr>
              </p:pic>
              <p:pic>
                <p:nvPicPr>
                  <p:cNvPr id="331" name="Picture 330">
                    <a:extLst>
                      <a:ext uri="{FF2B5EF4-FFF2-40B4-BE49-F238E27FC236}">
                        <a16:creationId xmlns:a16="http://schemas.microsoft.com/office/drawing/2014/main" id="{E1293E29-36CC-4B19-B61E-F16DAAB89814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7154778" y="3477641"/>
                    <a:ext cx="336885" cy="370878"/>
                  </a:xfrm>
                  <a:prstGeom prst="rect">
                    <a:avLst/>
                  </a:prstGeom>
                  <a:grpFill/>
                  <a:ln w="19050">
                    <a:solidFill>
                      <a:schemeClr val="accent6"/>
                    </a:solidFill>
                  </a:ln>
                </p:spPr>
              </p:pic>
              <p:pic>
                <p:nvPicPr>
                  <p:cNvPr id="332" name="Picture 331">
                    <a:extLst>
                      <a:ext uri="{FF2B5EF4-FFF2-40B4-BE49-F238E27FC236}">
                        <a16:creationId xmlns:a16="http://schemas.microsoft.com/office/drawing/2014/main" id="{C6C5FE32-096D-4E30-B2A8-721F81CC25D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7307178" y="3630041"/>
                    <a:ext cx="336885" cy="370878"/>
                  </a:xfrm>
                  <a:prstGeom prst="rect">
                    <a:avLst/>
                  </a:prstGeom>
                  <a:grpFill/>
                  <a:ln w="19050">
                    <a:solidFill>
                      <a:schemeClr val="accent6"/>
                    </a:solidFill>
                  </a:ln>
                </p:spPr>
              </p:pic>
              <p:pic>
                <p:nvPicPr>
                  <p:cNvPr id="333" name="Picture 332">
                    <a:extLst>
                      <a:ext uri="{FF2B5EF4-FFF2-40B4-BE49-F238E27FC236}">
                        <a16:creationId xmlns:a16="http://schemas.microsoft.com/office/drawing/2014/main" id="{5389F360-8563-41B1-A2EC-6911A8C3CD1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7459578" y="3782441"/>
                    <a:ext cx="336885" cy="370878"/>
                  </a:xfrm>
                  <a:prstGeom prst="rect">
                    <a:avLst/>
                  </a:prstGeom>
                  <a:grpFill/>
                  <a:ln w="19050">
                    <a:solidFill>
                      <a:schemeClr val="accent6"/>
                    </a:solidFill>
                  </a:ln>
                </p:spPr>
              </p:pic>
              <p:pic>
                <p:nvPicPr>
                  <p:cNvPr id="334" name="Picture 333">
                    <a:extLst>
                      <a:ext uri="{FF2B5EF4-FFF2-40B4-BE49-F238E27FC236}">
                        <a16:creationId xmlns:a16="http://schemas.microsoft.com/office/drawing/2014/main" id="{B8B5E8CC-1B32-4EE4-80A4-4E557F7133C4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7611978" y="3934841"/>
                    <a:ext cx="336885" cy="370878"/>
                  </a:xfrm>
                  <a:prstGeom prst="rect">
                    <a:avLst/>
                  </a:prstGeom>
                  <a:grpFill/>
                  <a:ln w="19050">
                    <a:solidFill>
                      <a:schemeClr val="accent6"/>
                    </a:solidFill>
                  </a:ln>
                </p:spPr>
              </p:pic>
              <p:pic>
                <p:nvPicPr>
                  <p:cNvPr id="335" name="Picture 334">
                    <a:extLst>
                      <a:ext uri="{FF2B5EF4-FFF2-40B4-BE49-F238E27FC236}">
                        <a16:creationId xmlns:a16="http://schemas.microsoft.com/office/drawing/2014/main" id="{3223AFB3-BC37-4A8A-8A4D-8558854D64F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7764378" y="4087241"/>
                    <a:ext cx="336885" cy="370878"/>
                  </a:xfrm>
                  <a:prstGeom prst="rect">
                    <a:avLst/>
                  </a:prstGeom>
                  <a:grpFill/>
                  <a:ln w="19050">
                    <a:solidFill>
                      <a:schemeClr val="accent6"/>
                    </a:solidFill>
                  </a:ln>
                </p:spPr>
              </p:pic>
              <p:pic>
                <p:nvPicPr>
                  <p:cNvPr id="336" name="Picture 335">
                    <a:extLst>
                      <a:ext uri="{FF2B5EF4-FFF2-40B4-BE49-F238E27FC236}">
                        <a16:creationId xmlns:a16="http://schemas.microsoft.com/office/drawing/2014/main" id="{05AD3F40-1F6D-4CBA-BEEB-9A96C361E29A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7916778" y="4239641"/>
                    <a:ext cx="336885" cy="370878"/>
                  </a:xfrm>
                  <a:prstGeom prst="rect">
                    <a:avLst/>
                  </a:prstGeom>
                  <a:grpFill/>
                  <a:ln w="19050">
                    <a:solidFill>
                      <a:schemeClr val="accent6"/>
                    </a:solidFill>
                  </a:ln>
                </p:spPr>
              </p:pic>
            </p:grpSp>
            <p:pic>
              <p:nvPicPr>
                <p:cNvPr id="317" name="Picture 316">
                  <a:extLst>
                    <a:ext uri="{FF2B5EF4-FFF2-40B4-BE49-F238E27FC236}">
                      <a16:creationId xmlns:a16="http://schemas.microsoft.com/office/drawing/2014/main" id="{66F229AA-D2C6-481B-AE0D-130C804EEA6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9579249" y="2628288"/>
                  <a:ext cx="229860" cy="24021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</p:pic>
            <p:pic>
              <p:nvPicPr>
                <p:cNvPr id="318" name="Picture 317">
                  <a:extLst>
                    <a:ext uri="{FF2B5EF4-FFF2-40B4-BE49-F238E27FC236}">
                      <a16:creationId xmlns:a16="http://schemas.microsoft.com/office/drawing/2014/main" id="{7382E140-DDE2-4DCF-AF0C-156405CE480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9677311" y="2715318"/>
                  <a:ext cx="229860" cy="24021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</p:pic>
            <p:pic>
              <p:nvPicPr>
                <p:cNvPr id="319" name="Picture 318">
                  <a:extLst>
                    <a:ext uri="{FF2B5EF4-FFF2-40B4-BE49-F238E27FC236}">
                      <a16:creationId xmlns:a16="http://schemas.microsoft.com/office/drawing/2014/main" id="{F743A3C4-F09B-475F-98CB-F0D3F9E130C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9768145" y="2813046"/>
                  <a:ext cx="229860" cy="24021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</p:pic>
            <p:pic>
              <p:nvPicPr>
                <p:cNvPr id="320" name="Picture 319">
                  <a:extLst>
                    <a:ext uri="{FF2B5EF4-FFF2-40B4-BE49-F238E27FC236}">
                      <a16:creationId xmlns:a16="http://schemas.microsoft.com/office/drawing/2014/main" id="{8E231F24-4AF3-4D7A-AA9C-45A7686A6F2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9843449" y="2900076"/>
                  <a:ext cx="229860" cy="24021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</p:pic>
          </p:grpSp>
          <p:pic>
            <p:nvPicPr>
              <p:cNvPr id="271" name="Picture 270">
                <a:extLst>
                  <a:ext uri="{FF2B5EF4-FFF2-40B4-BE49-F238E27FC236}">
                    <a16:creationId xmlns:a16="http://schemas.microsoft.com/office/drawing/2014/main" id="{3520CD0D-EFAA-47C7-8A01-7AE88349F9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930908" y="2775707"/>
                <a:ext cx="229860" cy="240215"/>
              </a:xfrm>
              <a:prstGeom prst="rect">
                <a:avLst/>
              </a:prstGeom>
              <a:ln w="19050">
                <a:solidFill>
                  <a:schemeClr val="tx1"/>
                </a:solidFill>
              </a:ln>
            </p:spPr>
          </p:pic>
          <p:pic>
            <p:nvPicPr>
              <p:cNvPr id="418" name="Picture 417">
                <a:extLst>
                  <a:ext uri="{FF2B5EF4-FFF2-40B4-BE49-F238E27FC236}">
                    <a16:creationId xmlns:a16="http://schemas.microsoft.com/office/drawing/2014/main" id="{A96DB580-77CC-4AAB-8C8C-BB99A3654DB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463027" y="2893159"/>
                <a:ext cx="229860" cy="240215"/>
              </a:xfrm>
              <a:prstGeom prst="rect">
                <a:avLst/>
              </a:prstGeom>
              <a:ln w="19050">
                <a:solidFill>
                  <a:schemeClr val="tx1"/>
                </a:solidFill>
              </a:ln>
            </p:spPr>
          </p:pic>
        </p:grpSp>
        <p:cxnSp>
          <p:nvCxnSpPr>
            <p:cNvPr id="423" name="Straight Arrow Connector 422">
              <a:extLst>
                <a:ext uri="{FF2B5EF4-FFF2-40B4-BE49-F238E27FC236}">
                  <a16:creationId xmlns:a16="http://schemas.microsoft.com/office/drawing/2014/main" id="{8EF88DC0-AE18-4BD5-843C-351050E7F3A2}"/>
                </a:ext>
              </a:extLst>
            </p:cNvPr>
            <p:cNvCxnSpPr>
              <a:cxnSpLocks/>
            </p:cNvCxnSpPr>
            <p:nvPr/>
          </p:nvCxnSpPr>
          <p:spPr>
            <a:xfrm>
              <a:off x="4624961" y="2184599"/>
              <a:ext cx="1358082" cy="1645552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4" name="Straight Arrow Connector 423">
              <a:extLst>
                <a:ext uri="{FF2B5EF4-FFF2-40B4-BE49-F238E27FC236}">
                  <a16:creationId xmlns:a16="http://schemas.microsoft.com/office/drawing/2014/main" id="{B69C9AE1-2367-4521-8654-2CA909EDEB8D}"/>
                </a:ext>
              </a:extLst>
            </p:cNvPr>
            <p:cNvCxnSpPr>
              <a:cxnSpLocks/>
            </p:cNvCxnSpPr>
            <p:nvPr/>
          </p:nvCxnSpPr>
          <p:spPr>
            <a:xfrm>
              <a:off x="5962869" y="3610306"/>
              <a:ext cx="201893" cy="273368"/>
            </a:xfrm>
            <a:prstGeom prst="straightConnector1">
              <a:avLst/>
            </a:prstGeom>
            <a:ln>
              <a:solidFill>
                <a:schemeClr val="accent2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5" name="Straight Arrow Connector 424">
              <a:extLst>
                <a:ext uri="{FF2B5EF4-FFF2-40B4-BE49-F238E27FC236}">
                  <a16:creationId xmlns:a16="http://schemas.microsoft.com/office/drawing/2014/main" id="{07862EC6-4C78-4E8E-96F9-07965CFD904B}"/>
                </a:ext>
              </a:extLst>
            </p:cNvPr>
            <p:cNvCxnSpPr>
              <a:cxnSpLocks/>
            </p:cNvCxnSpPr>
            <p:nvPr/>
          </p:nvCxnSpPr>
          <p:spPr>
            <a:xfrm>
              <a:off x="6297311" y="3913293"/>
              <a:ext cx="454699" cy="586308"/>
            </a:xfrm>
            <a:prstGeom prst="straightConnector1">
              <a:avLst/>
            </a:prstGeom>
            <a:ln>
              <a:solidFill>
                <a:schemeClr val="accent6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Straight Arrow Connector 425">
              <a:extLst>
                <a:ext uri="{FF2B5EF4-FFF2-40B4-BE49-F238E27FC236}">
                  <a16:creationId xmlns:a16="http://schemas.microsoft.com/office/drawing/2014/main" id="{8AB59D41-D6E2-4632-A880-0C4F4BDF92E6}"/>
                </a:ext>
              </a:extLst>
            </p:cNvPr>
            <p:cNvCxnSpPr>
              <a:cxnSpLocks/>
            </p:cNvCxnSpPr>
            <p:nvPr/>
          </p:nvCxnSpPr>
          <p:spPr>
            <a:xfrm>
              <a:off x="6900468" y="4611451"/>
              <a:ext cx="367444" cy="428765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3" name="TextBox 222">
              <a:extLst>
                <a:ext uri="{FF2B5EF4-FFF2-40B4-BE49-F238E27FC236}">
                  <a16:creationId xmlns:a16="http://schemas.microsoft.com/office/drawing/2014/main" id="{A4A9049E-4D74-47CA-B9A4-1AA1DAC7EC7F}"/>
                </a:ext>
              </a:extLst>
            </p:cNvPr>
            <p:cNvSpPr txBox="1"/>
            <p:nvPr/>
          </p:nvSpPr>
          <p:spPr>
            <a:xfrm>
              <a:off x="9973061" y="3097925"/>
              <a:ext cx="119955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Intl-CMV</a:t>
              </a:r>
            </a:p>
            <a:p>
              <a:r>
                <a:rPr lang="en-US" sz="1050" dirty="0"/>
                <a:t>     Intl-Can</a:t>
              </a:r>
            </a:p>
            <a:p>
              <a:r>
                <a:rPr lang="en-US" sz="1050" dirty="0"/>
                <a:t>         Intl-Mex</a:t>
              </a:r>
            </a:p>
            <a:p>
              <a:r>
                <a:rPr lang="en-US" sz="1050" dirty="0"/>
                <a:t>                 Intl-BC</a:t>
              </a:r>
            </a:p>
          </p:txBody>
        </p:sp>
        <p:sp>
          <p:nvSpPr>
            <p:cNvPr id="265" name="TextBox 264">
              <a:extLst>
                <a:ext uri="{FF2B5EF4-FFF2-40B4-BE49-F238E27FC236}">
                  <a16:creationId xmlns:a16="http://schemas.microsoft.com/office/drawing/2014/main" id="{028E4953-9C20-41EA-86AC-DB3D01CB0893}"/>
                </a:ext>
              </a:extLst>
            </p:cNvPr>
            <p:cNvSpPr txBox="1"/>
            <p:nvPr/>
          </p:nvSpPr>
          <p:spPr>
            <a:xfrm>
              <a:off x="9633735" y="2776825"/>
              <a:ext cx="1199559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Oceanic</a:t>
              </a:r>
            </a:p>
            <a:p>
              <a:r>
                <a:rPr lang="en-US" sz="1050" dirty="0"/>
                <a:t>        </a:t>
              </a:r>
              <a:r>
                <a:rPr lang="en-US" sz="1050" dirty="0" err="1"/>
                <a:t>AllotherNAT</a:t>
              </a:r>
              <a:r>
                <a:rPr lang="en-US" sz="1050" dirty="0"/>
                <a:t> </a:t>
              </a:r>
            </a:p>
            <a:p>
              <a:endParaRPr lang="en-US" sz="1050" dirty="0"/>
            </a:p>
          </p:txBody>
        </p:sp>
        <p:sp>
          <p:nvSpPr>
            <p:cNvPr id="262" name="TextBox 261">
              <a:extLst>
                <a:ext uri="{FF2B5EF4-FFF2-40B4-BE49-F238E27FC236}">
                  <a16:creationId xmlns:a16="http://schemas.microsoft.com/office/drawing/2014/main" id="{AAAA3E78-8310-43A8-AACE-37B07E261F43}"/>
                </a:ext>
              </a:extLst>
            </p:cNvPr>
            <p:cNvSpPr txBox="1"/>
            <p:nvPr/>
          </p:nvSpPr>
          <p:spPr>
            <a:xfrm>
              <a:off x="8717927" y="1872381"/>
              <a:ext cx="103798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US-</a:t>
              </a:r>
              <a:r>
                <a:rPr lang="en-US" sz="1050" dirty="0" err="1"/>
                <a:t>RxF</a:t>
              </a:r>
              <a:endParaRPr lang="en-US" sz="1050" dirty="0"/>
            </a:p>
            <a:p>
              <a:r>
                <a:rPr lang="en-US" sz="1050" dirty="0"/>
                <a:t>     US-</a:t>
              </a:r>
              <a:r>
                <a:rPr lang="en-US" sz="1050" dirty="0" err="1"/>
                <a:t>Agf</a:t>
              </a:r>
              <a:endParaRPr lang="en-US" sz="1050" dirty="0"/>
            </a:p>
            <a:p>
              <a:r>
                <a:rPr lang="en-US" sz="1050" dirty="0"/>
                <a:t>         US-</a:t>
              </a:r>
              <a:r>
                <a:rPr lang="en-US" sz="1050" dirty="0" err="1"/>
                <a:t>Wf</a:t>
              </a:r>
              <a:endParaRPr lang="en-US" sz="1050" dirty="0"/>
            </a:p>
            <a:p>
              <a:r>
                <a:rPr lang="en-US" sz="1050" dirty="0"/>
                <a:t>                 </a:t>
              </a:r>
            </a:p>
          </p:txBody>
        </p:sp>
        <p:sp>
          <p:nvSpPr>
            <p:cNvPr id="263" name="TextBox 262">
              <a:extLst>
                <a:ext uri="{FF2B5EF4-FFF2-40B4-BE49-F238E27FC236}">
                  <a16:creationId xmlns:a16="http://schemas.microsoft.com/office/drawing/2014/main" id="{C2A228B0-96BC-4406-BE5E-2146B472CE5B}"/>
                </a:ext>
              </a:extLst>
            </p:cNvPr>
            <p:cNvSpPr txBox="1"/>
            <p:nvPr/>
          </p:nvSpPr>
          <p:spPr>
            <a:xfrm>
              <a:off x="9111420" y="2338878"/>
              <a:ext cx="1199559" cy="6672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Biogenic</a:t>
              </a:r>
            </a:p>
            <a:p>
              <a:r>
                <a:rPr lang="en-US" sz="1050" dirty="0"/>
                <a:t>         </a:t>
              </a:r>
              <a:r>
                <a:rPr lang="en-US" sz="1050" dirty="0" err="1"/>
                <a:t>LtNOx</a:t>
              </a:r>
              <a:endParaRPr lang="en-US" sz="1050" dirty="0"/>
            </a:p>
            <a:p>
              <a:r>
                <a:rPr lang="en-US" sz="1050" dirty="0"/>
                <a:t>                 </a:t>
              </a:r>
              <a:r>
                <a:rPr lang="en-US" sz="1050" dirty="0" err="1"/>
                <a:t>WbDust</a:t>
              </a:r>
              <a:endParaRPr lang="en-US" sz="1050" dirty="0"/>
            </a:p>
          </p:txBody>
        </p:sp>
        <p:sp>
          <p:nvSpPr>
            <p:cNvPr id="275" name="Rectangle 274">
              <a:extLst>
                <a:ext uri="{FF2B5EF4-FFF2-40B4-BE49-F238E27FC236}">
                  <a16:creationId xmlns:a16="http://schemas.microsoft.com/office/drawing/2014/main" id="{55D90245-B60E-4125-89FA-7B038BCDAA94}"/>
                </a:ext>
              </a:extLst>
            </p:cNvPr>
            <p:cNvSpPr/>
            <p:nvPr/>
          </p:nvSpPr>
          <p:spPr>
            <a:xfrm>
              <a:off x="8327927" y="1070158"/>
              <a:ext cx="92997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/>
                <a:t>US Anthro</a:t>
              </a:r>
            </a:p>
          </p:txBody>
        </p:sp>
        <p:cxnSp>
          <p:nvCxnSpPr>
            <p:cNvPr id="337" name="Straight Arrow Connector 336">
              <a:extLst>
                <a:ext uri="{FF2B5EF4-FFF2-40B4-BE49-F238E27FC236}">
                  <a16:creationId xmlns:a16="http://schemas.microsoft.com/office/drawing/2014/main" id="{853970DB-D925-4D2E-A652-FF83A2596517}"/>
                </a:ext>
              </a:extLst>
            </p:cNvPr>
            <p:cNvCxnSpPr>
              <a:cxnSpLocks/>
            </p:cNvCxnSpPr>
            <p:nvPr/>
          </p:nvCxnSpPr>
          <p:spPr>
            <a:xfrm>
              <a:off x="7763825" y="811576"/>
              <a:ext cx="1099420" cy="1107032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8" name="Rectangle 337">
              <a:extLst>
                <a:ext uri="{FF2B5EF4-FFF2-40B4-BE49-F238E27FC236}">
                  <a16:creationId xmlns:a16="http://schemas.microsoft.com/office/drawing/2014/main" id="{64F981C3-4BA0-4B57-889F-429904DF49DF}"/>
                </a:ext>
              </a:extLst>
            </p:cNvPr>
            <p:cNvSpPr/>
            <p:nvPr/>
          </p:nvSpPr>
          <p:spPr>
            <a:xfrm rot="2723199">
              <a:off x="9719740" y="4503944"/>
              <a:ext cx="204322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b="1" dirty="0">
                  <a:solidFill>
                    <a:srgbClr val="00B050"/>
                  </a:solidFill>
                </a:rPr>
                <a:t>2002 Hindcast</a:t>
              </a: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CE124A1A-E2A2-4AB5-80F2-A207E47E70ED}"/>
              </a:ext>
            </a:extLst>
          </p:cNvPr>
          <p:cNvSpPr/>
          <p:nvPr/>
        </p:nvSpPr>
        <p:spPr>
          <a:xfrm>
            <a:off x="3163353" y="6230399"/>
            <a:ext cx="41862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updated from June 23, 2020 - status as of July 20, 2021</a:t>
            </a:r>
          </a:p>
        </p:txBody>
      </p:sp>
    </p:spTree>
    <p:extLst>
      <p:ext uri="{BB962C8B-B14F-4D97-AF65-F5344CB8AC3E}">
        <p14:creationId xmlns:p14="http://schemas.microsoft.com/office/powerpoint/2010/main" val="2178206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426745FF-1C3B-4FE3-BD1A-E48F1A8D0A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4188" y="1220788"/>
            <a:ext cx="9971827" cy="59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5304D39-4700-4BDF-9639-C1B1514DA4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564670"/>
              </p:ext>
            </p:extLst>
          </p:nvPr>
        </p:nvGraphicFramePr>
        <p:xfrm>
          <a:off x="1835676" y="822959"/>
          <a:ext cx="7982095" cy="5438044"/>
        </p:xfrm>
        <a:graphic>
          <a:graphicData uri="http://schemas.openxmlformats.org/drawingml/2006/table">
            <a:tbl>
              <a:tblPr firstRow="1" firstCol="1" bandRow="1"/>
              <a:tblGrid>
                <a:gridCol w="3031957">
                  <a:extLst>
                    <a:ext uri="{9D8B030D-6E8A-4147-A177-3AD203B41FA5}">
                      <a16:colId xmlns:a16="http://schemas.microsoft.com/office/drawing/2014/main" val="3836030868"/>
                    </a:ext>
                  </a:extLst>
                </a:gridCol>
                <a:gridCol w="2475068">
                  <a:extLst>
                    <a:ext uri="{9D8B030D-6E8A-4147-A177-3AD203B41FA5}">
                      <a16:colId xmlns:a16="http://schemas.microsoft.com/office/drawing/2014/main" val="2941415591"/>
                    </a:ext>
                  </a:extLst>
                </a:gridCol>
                <a:gridCol w="2475070">
                  <a:extLst>
                    <a:ext uri="{9D8B030D-6E8A-4147-A177-3AD203B41FA5}">
                      <a16:colId xmlns:a16="http://schemas.microsoft.com/office/drawing/2014/main" val="2164677962"/>
                    </a:ext>
                  </a:extLst>
                </a:gridCol>
              </a:tblGrid>
              <a:tr h="756103"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TSS Emissions Source Category: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2014v2, RepBase, 2028 Projections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61" marR="456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heavy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WRAP Anthropogenic 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State by Sector Source Apportionment –2028OTBa2 only 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AmmNO3 and AmmSO4 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61" marR="456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Regional Source Apportionment –  2002Hindcast, RepBase2, 2028OTBa2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61" marR="456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3063025"/>
                  </a:ext>
                </a:extLst>
              </a:tr>
              <a:tr h="158118"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Electric Generating Units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61" marR="456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EGU Point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61" marR="45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 Anthropogenic  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Secondary Organic Aerosol-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Anthropogenic 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61" marR="456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8821925"/>
                  </a:ext>
                </a:extLst>
              </a:tr>
              <a:tr h="158118"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Industrial Point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61" marR="456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Non-EGU Point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61" marR="45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9298544"/>
                  </a:ext>
                </a:extLst>
              </a:tr>
              <a:tr h="158118"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Oil&amp;Gas Point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61" marR="456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Oil&amp;Gas Area+Point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61" marR="456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2470477"/>
                  </a:ext>
                </a:extLst>
              </a:tr>
              <a:tr h="158118"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Oil&amp;Gas Nonpoint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61" marR="456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524141"/>
                  </a:ext>
                </a:extLst>
              </a:tr>
              <a:tr h="158118"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Fugitive Dust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61" marR="456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Remaining Anthro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61" marR="456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7505249"/>
                  </a:ext>
                </a:extLst>
              </a:tr>
              <a:tr h="158118"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Agriculture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61" marR="456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2012838"/>
                  </a:ext>
                </a:extLst>
              </a:tr>
              <a:tr h="158118"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Residential Wood Combustion 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61" marR="456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119002"/>
                  </a:ext>
                </a:extLst>
              </a:tr>
              <a:tr h="158118"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Remaining Nonpoint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61" marR="456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2525103"/>
                  </a:ext>
                </a:extLst>
              </a:tr>
              <a:tr h="158118"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Commercial Marine 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61" marR="456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Mobile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61" marR="456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6824528"/>
                  </a:ext>
                </a:extLst>
              </a:tr>
              <a:tr h="158118"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 Road Mobile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61" marR="456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1349198"/>
                  </a:ext>
                </a:extLst>
              </a:tr>
              <a:tr h="158118"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Nonroad Mobile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61" marR="456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9369130"/>
                  </a:ext>
                </a:extLst>
              </a:tr>
              <a:tr h="158118"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Rail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61" marR="456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648780"/>
                  </a:ext>
                </a:extLst>
              </a:tr>
              <a:tr h="158118"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Agricultural Fire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61" marR="456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Remaining Anthro 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61" marR="45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 Ag Fires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61" marR="45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881752"/>
                  </a:ext>
                </a:extLst>
              </a:tr>
              <a:tr h="158118"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Prescribed Wildland Fire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61" marR="456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Prescribed Wildland Fire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61" marR="45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 Prescribed Wildland Fire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61" marR="45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0660861"/>
                  </a:ext>
                </a:extLst>
              </a:tr>
              <a:tr h="158118"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Wildfire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61" marR="456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Relies on 2028OTBa2 Regional Source Apportionment 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61" marR="456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 Wildfire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61" marR="45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5074933"/>
                  </a:ext>
                </a:extLst>
              </a:tr>
              <a:tr h="158118"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 US fire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61" marR="456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Canada + Mexico fire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61" marR="45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3280487"/>
                  </a:ext>
                </a:extLst>
              </a:tr>
              <a:tr h="158118"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Biogenic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61" marR="456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Natural 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Secondary Organic Aerosol - Biogenic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61" marR="456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8199000"/>
                  </a:ext>
                </a:extLst>
              </a:tr>
              <a:tr h="158118"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Windblown Dust 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61" marR="456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2809980"/>
                  </a:ext>
                </a:extLst>
              </a:tr>
              <a:tr h="158118"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Lightening NOx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61" marR="456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479462"/>
                  </a:ext>
                </a:extLst>
              </a:tr>
              <a:tr h="158118"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Oceanic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61" marR="456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21673"/>
                  </a:ext>
                </a:extLst>
              </a:tr>
              <a:tr h="158118"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Canadian Anthro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61" marR="456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Canadian Anthro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61" marR="45661" marT="0" marB="0" anchor="b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3590606"/>
                  </a:ext>
                </a:extLst>
              </a:tr>
              <a:tr h="158118"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Mexican Anthro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61" marR="456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Mexican Anthro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61" marR="456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6938406"/>
                  </a:ext>
                </a:extLst>
              </a:tr>
              <a:tr h="237705"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Commercial Marine- International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61" marR="456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CMV-Int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61" marR="45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7121939"/>
                  </a:ext>
                </a:extLst>
              </a:tr>
              <a:tr h="336626"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 Anthro defined by GEOS-Chem outside 36-km CAMx grid 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61" marR="456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BC-US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61" marR="45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2474500"/>
                  </a:ext>
                </a:extLst>
              </a:tr>
              <a:tr h="237705"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International Anthro defined by GEOS-Chem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61" marR="456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BC-Int 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61" marR="45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5327546"/>
                  </a:ext>
                </a:extLst>
              </a:tr>
              <a:tr h="237705"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International Natural defined by GEOS-Chem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61" marR="456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BC-Natural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61" marR="45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6662976"/>
                  </a:ext>
                </a:extLst>
              </a:tr>
            </a:tbl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A4246CA9-8879-4992-8FFA-1A15D72AF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4188" y="12207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9DF721-D56E-43D9-9EDA-E5443C433AA3}"/>
              </a:ext>
            </a:extLst>
          </p:cNvPr>
          <p:cNvSpPr txBox="1"/>
          <p:nvPr/>
        </p:nvSpPr>
        <p:spPr>
          <a:xfrm>
            <a:off x="1835676" y="285787"/>
            <a:ext cx="81822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WRAP Source Groups in Regional and State by Sector Source Apportionment </a:t>
            </a:r>
          </a:p>
        </p:txBody>
      </p:sp>
    </p:spTree>
    <p:extLst>
      <p:ext uri="{BB962C8B-B14F-4D97-AF65-F5344CB8AC3E}">
        <p14:creationId xmlns:p14="http://schemas.microsoft.com/office/powerpoint/2010/main" val="240718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1E8C0-9000-437F-ABC3-D97757146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7514"/>
            <a:ext cx="10515600" cy="638652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Regional and State by Sector Source Apportionment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3C55F6C-4B6A-48DE-83D8-47A3E6AC9A0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895" y="1699350"/>
            <a:ext cx="5429105" cy="3195783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E8D8465-85C5-4C99-AE66-65A119FBC71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9550" y="1526292"/>
            <a:ext cx="5165556" cy="343305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12672D40-3F1D-4FFA-8680-6C5953DE3E1D}"/>
              </a:ext>
            </a:extLst>
          </p:cNvPr>
          <p:cNvSpPr/>
          <p:nvPr/>
        </p:nvSpPr>
        <p:spPr>
          <a:xfrm>
            <a:off x="1546917" y="3492596"/>
            <a:ext cx="5115140" cy="343759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339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532021D3-234A-44C2-A33A-6610C8CE2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4">
            <a:extLst>
              <a:ext uri="{FF2B5EF4-FFF2-40B4-BE49-F238E27FC236}">
                <a16:creationId xmlns:a16="http://schemas.microsoft.com/office/drawing/2014/main" id="{AE668EB6-A537-49CB-9C89-74EAA490C6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295" y="1331658"/>
            <a:ext cx="8453013" cy="5007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16041898-6964-416D-9264-7AFF99A5EF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5115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E3F17A-20CF-40D5-81FC-4AC35BD88599}"/>
              </a:ext>
            </a:extLst>
          </p:cNvPr>
          <p:cNvSpPr txBox="1"/>
          <p:nvPr/>
        </p:nvSpPr>
        <p:spPr>
          <a:xfrm>
            <a:off x="776896" y="465019"/>
            <a:ext cx="111374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Wildfire and Wildland Prescribed Fire Sensitivities: </a:t>
            </a:r>
          </a:p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Emissions Changes from constant RepBase2/2028OTBa2 fire activity, by State, in Acres and Tons of PM2.5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79ABE54A-C874-4747-901C-E11D20AC2DF9}"/>
              </a:ext>
            </a:extLst>
          </p:cNvPr>
          <p:cNvSpPr/>
          <p:nvPr/>
        </p:nvSpPr>
        <p:spPr>
          <a:xfrm>
            <a:off x="1402359" y="2715784"/>
            <a:ext cx="218113" cy="1174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1B5E206B-D831-455D-A03D-84221E80DBB8}"/>
              </a:ext>
            </a:extLst>
          </p:cNvPr>
          <p:cNvSpPr/>
          <p:nvPr/>
        </p:nvSpPr>
        <p:spPr>
          <a:xfrm>
            <a:off x="1418182" y="3306421"/>
            <a:ext cx="218113" cy="1174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14078B73-C075-411F-A1E7-94477E3EEE75}"/>
              </a:ext>
            </a:extLst>
          </p:cNvPr>
          <p:cNvSpPr/>
          <p:nvPr/>
        </p:nvSpPr>
        <p:spPr>
          <a:xfrm>
            <a:off x="1418182" y="3895580"/>
            <a:ext cx="218113" cy="1174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F956B7F2-2B64-44CF-A51C-EDDC77E6CF3F}"/>
              </a:ext>
            </a:extLst>
          </p:cNvPr>
          <p:cNvSpPr/>
          <p:nvPr/>
        </p:nvSpPr>
        <p:spPr>
          <a:xfrm>
            <a:off x="1402360" y="4461692"/>
            <a:ext cx="218113" cy="1174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D0773EF5-5D7C-402F-B3EB-5E594BCF228F}"/>
              </a:ext>
            </a:extLst>
          </p:cNvPr>
          <p:cNvSpPr/>
          <p:nvPr/>
        </p:nvSpPr>
        <p:spPr>
          <a:xfrm>
            <a:off x="1402360" y="5047376"/>
            <a:ext cx="218113" cy="1174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09D4E3AE-6EDC-4977-BC8C-FD59CC998EC5}"/>
              </a:ext>
            </a:extLst>
          </p:cNvPr>
          <p:cNvSpPr/>
          <p:nvPr/>
        </p:nvSpPr>
        <p:spPr>
          <a:xfrm>
            <a:off x="6335087" y="2083912"/>
            <a:ext cx="218113" cy="117440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99D24F9D-EE56-4A46-BA6A-78910892EDAA}"/>
              </a:ext>
            </a:extLst>
          </p:cNvPr>
          <p:cNvSpPr/>
          <p:nvPr/>
        </p:nvSpPr>
        <p:spPr>
          <a:xfrm>
            <a:off x="6335084" y="2654815"/>
            <a:ext cx="218113" cy="117440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E3ADBFD2-0EE2-470F-8C9F-EC7E9D8570FB}"/>
              </a:ext>
            </a:extLst>
          </p:cNvPr>
          <p:cNvSpPr/>
          <p:nvPr/>
        </p:nvSpPr>
        <p:spPr>
          <a:xfrm>
            <a:off x="6335085" y="2961246"/>
            <a:ext cx="218113" cy="117440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A7D8FF55-B966-4DB3-9AA0-266DD16BB72E}"/>
              </a:ext>
            </a:extLst>
          </p:cNvPr>
          <p:cNvSpPr/>
          <p:nvPr/>
        </p:nvSpPr>
        <p:spPr>
          <a:xfrm>
            <a:off x="6335086" y="4696584"/>
            <a:ext cx="218113" cy="117440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61F521D9-9AD8-4557-ABC5-C7D200C40966}"/>
              </a:ext>
            </a:extLst>
          </p:cNvPr>
          <p:cNvSpPr/>
          <p:nvPr/>
        </p:nvSpPr>
        <p:spPr>
          <a:xfrm>
            <a:off x="6349069" y="5569775"/>
            <a:ext cx="218113" cy="117440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442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</TotalTime>
  <Words>381</Words>
  <Application>Microsoft Office PowerPoint</Application>
  <PresentationFormat>Widescreen</PresentationFormat>
  <Paragraphs>131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Regional and State by Sector Source Apportionment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Patricia Brewer</dc:creator>
  <cp:lastModifiedBy>Tom Moore</cp:lastModifiedBy>
  <cp:revision>19</cp:revision>
  <cp:lastPrinted>2021-07-20T17:40:48Z</cp:lastPrinted>
  <dcterms:created xsi:type="dcterms:W3CDTF">2021-07-09T01:19:51Z</dcterms:created>
  <dcterms:modified xsi:type="dcterms:W3CDTF">2021-07-20T21:29:05Z</dcterms:modified>
</cp:coreProperties>
</file>